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73" r:id="rId2"/>
    <p:sldId id="274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398"/>
    <a:srgbClr val="BDB3EF"/>
    <a:srgbClr val="F1D5FF"/>
    <a:srgbClr val="BDD7EE"/>
    <a:srgbClr val="1F4E79"/>
    <a:srgbClr val="BDD7EF"/>
    <a:srgbClr val="E287AC"/>
    <a:srgbClr val="F8DBE7"/>
    <a:srgbClr val="99C1C0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24"/>
    <p:restoredTop sz="96197"/>
  </p:normalViewPr>
  <p:slideViewPr>
    <p:cSldViewPr snapToGrid="0">
      <p:cViewPr varScale="1">
        <p:scale>
          <a:sx n="85" d="100"/>
          <a:sy n="85" d="100"/>
        </p:scale>
        <p:origin x="23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7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802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107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7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3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75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617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45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FC340-4BEE-ED44-826C-0ED8C20F9E24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42016-6D58-974A-97D9-28150591FBF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6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AB79ED55-D882-58C5-7713-A993FCA5B858}"/>
              </a:ext>
            </a:extLst>
          </p:cNvPr>
          <p:cNvCxnSpPr>
            <a:cxnSpLocks/>
          </p:cNvCxnSpPr>
          <p:nvPr/>
        </p:nvCxnSpPr>
        <p:spPr>
          <a:xfrm>
            <a:off x="2927314" y="-41052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6" name="Rectangle 1695">
            <a:extLst>
              <a:ext uri="{FF2B5EF4-FFF2-40B4-BE49-F238E27FC236}">
                <a16:creationId xmlns:a16="http://schemas.microsoft.com/office/drawing/2014/main" id="{BE98FDCA-5215-D7F0-87E2-4A43E3B993B6}"/>
              </a:ext>
            </a:extLst>
          </p:cNvPr>
          <p:cNvSpPr/>
          <p:nvPr/>
        </p:nvSpPr>
        <p:spPr>
          <a:xfrm>
            <a:off x="2928095" y="219450"/>
            <a:ext cx="1063187" cy="182350"/>
          </a:xfrm>
          <a:prstGeom prst="rect">
            <a:avLst/>
          </a:prstGeom>
          <a:solidFill>
            <a:srgbClr val="FFB2D6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7" name="Rectangle 1696">
            <a:extLst>
              <a:ext uri="{FF2B5EF4-FFF2-40B4-BE49-F238E27FC236}">
                <a16:creationId xmlns:a16="http://schemas.microsoft.com/office/drawing/2014/main" id="{268E8188-0C7F-9824-E379-6B031376B87A}"/>
              </a:ext>
            </a:extLst>
          </p:cNvPr>
          <p:cNvSpPr/>
          <p:nvPr/>
        </p:nvSpPr>
        <p:spPr>
          <a:xfrm>
            <a:off x="4760893" y="213966"/>
            <a:ext cx="1171670" cy="182350"/>
          </a:xfrm>
          <a:prstGeom prst="rect">
            <a:avLst/>
          </a:prstGeom>
          <a:solidFill>
            <a:srgbClr val="82C8F1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9" name="Rectangle 1698">
            <a:extLst>
              <a:ext uri="{FF2B5EF4-FFF2-40B4-BE49-F238E27FC236}">
                <a16:creationId xmlns:a16="http://schemas.microsoft.com/office/drawing/2014/main" id="{DBF98F50-6AE6-44AF-3DE3-96429B709ACA}"/>
              </a:ext>
            </a:extLst>
          </p:cNvPr>
          <p:cNvSpPr/>
          <p:nvPr/>
        </p:nvSpPr>
        <p:spPr>
          <a:xfrm>
            <a:off x="2885229" y="157856"/>
            <a:ext cx="1134388" cy="3040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0" name="Rectangle 1699">
            <a:extLst>
              <a:ext uri="{FF2B5EF4-FFF2-40B4-BE49-F238E27FC236}">
                <a16:creationId xmlns:a16="http://schemas.microsoft.com/office/drawing/2014/main" id="{FB82FA80-83B9-66AD-8F1D-78956675D900}"/>
              </a:ext>
            </a:extLst>
          </p:cNvPr>
          <p:cNvSpPr/>
          <p:nvPr/>
        </p:nvSpPr>
        <p:spPr>
          <a:xfrm>
            <a:off x="4674984" y="188903"/>
            <a:ext cx="1366649" cy="3040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72D89C23-9BE1-8477-9717-62DA6A9A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754" y="3620367"/>
            <a:ext cx="1422400" cy="596900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96A4C21F-A12F-DEE6-BD28-71F87C6D7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8754" y="4351097"/>
            <a:ext cx="1422400" cy="596900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B6DF375A-724B-EB58-A38B-94E66C1FC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8754" y="5111063"/>
            <a:ext cx="1422400" cy="596900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B5B0D248-C55F-0564-2D05-5123F970D36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385" r="9818" b="3303"/>
          <a:stretch/>
        </p:blipFill>
        <p:spPr>
          <a:xfrm>
            <a:off x="2376123" y="6338046"/>
            <a:ext cx="1473201" cy="354719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DFE390E0-C1BC-4F27-4EC5-77458502538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82506" y="4351097"/>
            <a:ext cx="1422400" cy="5969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91AE546-91C1-527D-C1F2-BF5676FCAE5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382506" y="3620367"/>
            <a:ext cx="1422400" cy="5969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3C09CB2-881A-E3EC-27C0-EB6E8801C83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4382506" y="5111063"/>
            <a:ext cx="1422400" cy="5969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480C99A-D92D-DE5E-A8AC-1CC9071E996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alphaModFix/>
          </a:blip>
          <a:srcRect l="20017" t="1705" r="8947" b="1598"/>
          <a:stretch/>
        </p:blipFill>
        <p:spPr>
          <a:xfrm>
            <a:off x="4418462" y="6338240"/>
            <a:ext cx="1472958" cy="354719"/>
          </a:xfrm>
          <a:prstGeom prst="rect">
            <a:avLst/>
          </a:prstGeom>
        </p:spPr>
      </p:pic>
      <p:sp>
        <p:nvSpPr>
          <p:cNvPr id="27" name="ZoneTexte 26">
            <a:extLst>
              <a:ext uri="{FF2B5EF4-FFF2-40B4-BE49-F238E27FC236}">
                <a16:creationId xmlns:a16="http://schemas.microsoft.com/office/drawing/2014/main" id="{A007C1ED-345E-0D44-2EE8-CA2C235F8279}"/>
              </a:ext>
            </a:extLst>
          </p:cNvPr>
          <p:cNvSpPr txBox="1"/>
          <p:nvPr/>
        </p:nvSpPr>
        <p:spPr>
          <a:xfrm rot="16200000">
            <a:off x="1651209" y="3778283"/>
            <a:ext cx="6078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early, w</a:t>
            </a: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8CF38F15-CE37-D06B-6865-7EA35A96A1B3}"/>
              </a:ext>
            </a:extLst>
          </p:cNvPr>
          <p:cNvSpPr txBox="1"/>
          <p:nvPr/>
        </p:nvSpPr>
        <p:spPr>
          <a:xfrm rot="16200000">
            <a:off x="1716932" y="4540890"/>
            <a:ext cx="4764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late, l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A979D595-9C72-03ED-250B-ABD980AEB72C}"/>
              </a:ext>
            </a:extLst>
          </p:cNvPr>
          <p:cNvSpPr txBox="1"/>
          <p:nvPr/>
        </p:nvSpPr>
        <p:spPr>
          <a:xfrm rot="16200000">
            <a:off x="1648805" y="5335170"/>
            <a:ext cx="6126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total, </a:t>
            </a:r>
            <a:r>
              <a:rPr lang="en-US" sz="10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wl</a:t>
            </a:r>
            <a:endParaRPr lang="en-US" sz="1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33" name="ZoneTexte 32">
            <a:extLst>
              <a:ext uri="{FF2B5EF4-FFF2-40B4-BE49-F238E27FC236}">
                <a16:creationId xmlns:a16="http://schemas.microsoft.com/office/drawing/2014/main" id="{369D7B2D-9038-31D3-BB99-AC0B47EEC9B3}"/>
              </a:ext>
            </a:extLst>
          </p:cNvPr>
          <p:cNvSpPr txBox="1"/>
          <p:nvPr/>
        </p:nvSpPr>
        <p:spPr>
          <a:xfrm>
            <a:off x="2252906" y="570343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55D48DEE-0CD7-C8C0-3628-FCCEB6A13530}"/>
              </a:ext>
            </a:extLst>
          </p:cNvPr>
          <p:cNvSpPr txBox="1"/>
          <p:nvPr/>
        </p:nvSpPr>
        <p:spPr>
          <a:xfrm>
            <a:off x="2375104" y="5703437"/>
            <a:ext cx="3000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A745A9B7-296D-608A-E6BE-FAD35E032110}"/>
              </a:ext>
            </a:extLst>
          </p:cNvPr>
          <p:cNvSpPr txBox="1"/>
          <p:nvPr/>
        </p:nvSpPr>
        <p:spPr>
          <a:xfrm>
            <a:off x="3609363" y="5703437"/>
            <a:ext cx="3577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200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4AFF0C49-90E9-BAD8-86CF-B9C662D12A00}"/>
              </a:ext>
            </a:extLst>
          </p:cNvPr>
          <p:cNvSpPr txBox="1"/>
          <p:nvPr/>
        </p:nvSpPr>
        <p:spPr>
          <a:xfrm>
            <a:off x="2771842" y="5841052"/>
            <a:ext cx="6110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FB6E033D-D4B5-0A6E-F04F-4BAA6D1E4DA8}"/>
              </a:ext>
            </a:extLst>
          </p:cNvPr>
          <p:cNvSpPr txBox="1"/>
          <p:nvPr/>
        </p:nvSpPr>
        <p:spPr>
          <a:xfrm>
            <a:off x="2905217" y="5703437"/>
            <a:ext cx="3577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1131D519-B213-7AD5-8B40-181467152D32}"/>
              </a:ext>
            </a:extLst>
          </p:cNvPr>
          <p:cNvSpPr txBox="1"/>
          <p:nvPr/>
        </p:nvSpPr>
        <p:spPr>
          <a:xfrm>
            <a:off x="4276700" y="5702306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51" name="ZoneTexte 50">
            <a:extLst>
              <a:ext uri="{FF2B5EF4-FFF2-40B4-BE49-F238E27FC236}">
                <a16:creationId xmlns:a16="http://schemas.microsoft.com/office/drawing/2014/main" id="{5E16DBB6-5C00-14EF-3C67-638699DDAF46}"/>
              </a:ext>
            </a:extLst>
          </p:cNvPr>
          <p:cNvSpPr txBox="1"/>
          <p:nvPr/>
        </p:nvSpPr>
        <p:spPr>
          <a:xfrm>
            <a:off x="4388265" y="5702306"/>
            <a:ext cx="3000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</a:t>
            </a:r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31199A68-D967-FD79-DF18-6548059D626D}"/>
              </a:ext>
            </a:extLst>
          </p:cNvPr>
          <p:cNvSpPr txBox="1"/>
          <p:nvPr/>
        </p:nvSpPr>
        <p:spPr>
          <a:xfrm>
            <a:off x="5622524" y="5702306"/>
            <a:ext cx="3577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200</a:t>
            </a:r>
          </a:p>
        </p:txBody>
      </p:sp>
      <p:sp>
        <p:nvSpPr>
          <p:cNvPr id="53" name="ZoneTexte 52">
            <a:extLst>
              <a:ext uri="{FF2B5EF4-FFF2-40B4-BE49-F238E27FC236}">
                <a16:creationId xmlns:a16="http://schemas.microsoft.com/office/drawing/2014/main" id="{82315C83-B610-D787-AF43-6A5C2AB22FF6}"/>
              </a:ext>
            </a:extLst>
          </p:cNvPr>
          <p:cNvSpPr txBox="1"/>
          <p:nvPr/>
        </p:nvSpPr>
        <p:spPr>
          <a:xfrm>
            <a:off x="4785003" y="5839921"/>
            <a:ext cx="6110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Time (s)</a:t>
            </a: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B0284D68-1C78-F4C2-21F4-14844EBFBBBF}"/>
              </a:ext>
            </a:extLst>
          </p:cNvPr>
          <p:cNvSpPr txBox="1"/>
          <p:nvPr/>
        </p:nvSpPr>
        <p:spPr>
          <a:xfrm>
            <a:off x="4918378" y="5702306"/>
            <a:ext cx="3577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</a:t>
            </a: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2D1DC79B-B96D-1EE8-D8FE-042DA8C11FE0}"/>
              </a:ext>
            </a:extLst>
          </p:cNvPr>
          <p:cNvSpPr txBox="1"/>
          <p:nvPr/>
        </p:nvSpPr>
        <p:spPr>
          <a:xfrm rot="16200000">
            <a:off x="1751577" y="6392294"/>
            <a:ext cx="4395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SNR</a:t>
            </a:r>
          </a:p>
        </p:txBody>
      </p:sp>
      <p:sp>
        <p:nvSpPr>
          <p:cNvPr id="57" name="ZoneTexte 56">
            <a:extLst>
              <a:ext uri="{FF2B5EF4-FFF2-40B4-BE49-F238E27FC236}">
                <a16:creationId xmlns:a16="http://schemas.microsoft.com/office/drawing/2014/main" id="{1098AD03-3D70-D47F-D8B6-D70A97CBEBE1}"/>
              </a:ext>
            </a:extLst>
          </p:cNvPr>
          <p:cNvSpPr txBox="1"/>
          <p:nvPr/>
        </p:nvSpPr>
        <p:spPr>
          <a:xfrm>
            <a:off x="2161168" y="6573566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E633EF4C-44C2-E9D3-AD7F-441A3AA2EA0F}"/>
              </a:ext>
            </a:extLst>
          </p:cNvPr>
          <p:cNvSpPr txBox="1"/>
          <p:nvPr/>
        </p:nvSpPr>
        <p:spPr>
          <a:xfrm>
            <a:off x="2152203" y="6228904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8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C17EB5AE-42B1-32B7-DDD2-56A65B78C7B1}"/>
              </a:ext>
            </a:extLst>
          </p:cNvPr>
          <p:cNvSpPr txBox="1"/>
          <p:nvPr/>
        </p:nvSpPr>
        <p:spPr>
          <a:xfrm>
            <a:off x="4222381" y="6573566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60" name="ZoneTexte 59">
            <a:extLst>
              <a:ext uri="{FF2B5EF4-FFF2-40B4-BE49-F238E27FC236}">
                <a16:creationId xmlns:a16="http://schemas.microsoft.com/office/drawing/2014/main" id="{CE613172-BFA5-8078-EC44-6D354CAFD065}"/>
              </a:ext>
            </a:extLst>
          </p:cNvPr>
          <p:cNvSpPr txBox="1"/>
          <p:nvPr/>
        </p:nvSpPr>
        <p:spPr>
          <a:xfrm>
            <a:off x="4213416" y="6228904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</a:p>
        </p:txBody>
      </p: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2511DA77-CDC9-9028-E18D-356EFFF011E8}"/>
              </a:ext>
            </a:extLst>
          </p:cNvPr>
          <p:cNvCxnSpPr>
            <a:cxnSpLocks/>
          </p:cNvCxnSpPr>
          <p:nvPr/>
        </p:nvCxnSpPr>
        <p:spPr>
          <a:xfrm flipV="1">
            <a:off x="2377460" y="6338046"/>
            <a:ext cx="0" cy="3432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62">
            <a:extLst>
              <a:ext uri="{FF2B5EF4-FFF2-40B4-BE49-F238E27FC236}">
                <a16:creationId xmlns:a16="http://schemas.microsoft.com/office/drawing/2014/main" id="{E018B094-7D79-806D-C9E0-B1EC52FF4DD8}"/>
              </a:ext>
            </a:extLst>
          </p:cNvPr>
          <p:cNvCxnSpPr>
            <a:cxnSpLocks/>
          </p:cNvCxnSpPr>
          <p:nvPr/>
        </p:nvCxnSpPr>
        <p:spPr>
          <a:xfrm flipV="1">
            <a:off x="4411868" y="6338046"/>
            <a:ext cx="0" cy="3432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95" name="ZoneTexte 1794">
            <a:extLst>
              <a:ext uri="{FF2B5EF4-FFF2-40B4-BE49-F238E27FC236}">
                <a16:creationId xmlns:a16="http://schemas.microsoft.com/office/drawing/2014/main" id="{BCC5EBDB-CA52-BCC7-C7E1-40689485C168}"/>
              </a:ext>
            </a:extLst>
          </p:cNvPr>
          <p:cNvSpPr txBox="1"/>
          <p:nvPr/>
        </p:nvSpPr>
        <p:spPr>
          <a:xfrm>
            <a:off x="2856641" y="6787059"/>
            <a:ext cx="5822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State #</a:t>
            </a:r>
          </a:p>
        </p:txBody>
      </p:sp>
      <p:sp>
        <p:nvSpPr>
          <p:cNvPr id="1797" name="ZoneTexte 1796">
            <a:extLst>
              <a:ext uri="{FF2B5EF4-FFF2-40B4-BE49-F238E27FC236}">
                <a16:creationId xmlns:a16="http://schemas.microsoft.com/office/drawing/2014/main" id="{FF4FEC38-58AE-6646-58BE-229BB6A67664}"/>
              </a:ext>
            </a:extLst>
          </p:cNvPr>
          <p:cNvSpPr txBox="1"/>
          <p:nvPr/>
        </p:nvSpPr>
        <p:spPr>
          <a:xfrm>
            <a:off x="2366455" y="664865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1798" name="ZoneTexte 1797">
            <a:extLst>
              <a:ext uri="{FF2B5EF4-FFF2-40B4-BE49-F238E27FC236}">
                <a16:creationId xmlns:a16="http://schemas.microsoft.com/office/drawing/2014/main" id="{616213B5-5E38-0E40-152A-9FBC7DAFF31D}"/>
              </a:ext>
            </a:extLst>
          </p:cNvPr>
          <p:cNvSpPr txBox="1"/>
          <p:nvPr/>
        </p:nvSpPr>
        <p:spPr>
          <a:xfrm>
            <a:off x="2503638" y="664865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</a:p>
        </p:txBody>
      </p:sp>
      <p:sp>
        <p:nvSpPr>
          <p:cNvPr id="1799" name="ZoneTexte 1798">
            <a:extLst>
              <a:ext uri="{FF2B5EF4-FFF2-40B4-BE49-F238E27FC236}">
                <a16:creationId xmlns:a16="http://schemas.microsoft.com/office/drawing/2014/main" id="{D82D6A76-75A6-4BEF-463B-F0D643294A53}"/>
              </a:ext>
            </a:extLst>
          </p:cNvPr>
          <p:cNvSpPr txBox="1"/>
          <p:nvPr/>
        </p:nvSpPr>
        <p:spPr>
          <a:xfrm>
            <a:off x="2653521" y="664865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</a:p>
        </p:txBody>
      </p:sp>
      <p:sp>
        <p:nvSpPr>
          <p:cNvPr id="1801" name="ZoneTexte 1800">
            <a:extLst>
              <a:ext uri="{FF2B5EF4-FFF2-40B4-BE49-F238E27FC236}">
                <a16:creationId xmlns:a16="http://schemas.microsoft.com/office/drawing/2014/main" id="{683B4E87-02F4-D40C-BD00-4AB6667074FC}"/>
              </a:ext>
            </a:extLst>
          </p:cNvPr>
          <p:cNvSpPr txBox="1"/>
          <p:nvPr/>
        </p:nvSpPr>
        <p:spPr>
          <a:xfrm>
            <a:off x="2790704" y="664865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</a:p>
        </p:txBody>
      </p:sp>
      <p:sp>
        <p:nvSpPr>
          <p:cNvPr id="1802" name="ZoneTexte 1801">
            <a:extLst>
              <a:ext uri="{FF2B5EF4-FFF2-40B4-BE49-F238E27FC236}">
                <a16:creationId xmlns:a16="http://schemas.microsoft.com/office/drawing/2014/main" id="{F4138A34-D2EA-3C3A-8C50-5BC566584CB0}"/>
              </a:ext>
            </a:extLst>
          </p:cNvPr>
          <p:cNvSpPr txBox="1"/>
          <p:nvPr/>
        </p:nvSpPr>
        <p:spPr>
          <a:xfrm>
            <a:off x="2934237" y="664865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</a:t>
            </a:r>
          </a:p>
        </p:txBody>
      </p:sp>
      <p:sp>
        <p:nvSpPr>
          <p:cNvPr id="1803" name="ZoneTexte 1802">
            <a:extLst>
              <a:ext uri="{FF2B5EF4-FFF2-40B4-BE49-F238E27FC236}">
                <a16:creationId xmlns:a16="http://schemas.microsoft.com/office/drawing/2014/main" id="{6337648F-C7C0-A682-8206-8B36A59F0379}"/>
              </a:ext>
            </a:extLst>
          </p:cNvPr>
          <p:cNvSpPr txBox="1"/>
          <p:nvPr/>
        </p:nvSpPr>
        <p:spPr>
          <a:xfrm>
            <a:off x="3077770" y="664865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</a:t>
            </a:r>
          </a:p>
        </p:txBody>
      </p:sp>
      <p:sp>
        <p:nvSpPr>
          <p:cNvPr id="1804" name="ZoneTexte 1803">
            <a:extLst>
              <a:ext uri="{FF2B5EF4-FFF2-40B4-BE49-F238E27FC236}">
                <a16:creationId xmlns:a16="http://schemas.microsoft.com/office/drawing/2014/main" id="{BA32B335-C099-EB30-EF7F-7383524000D2}"/>
              </a:ext>
            </a:extLst>
          </p:cNvPr>
          <p:cNvSpPr txBox="1"/>
          <p:nvPr/>
        </p:nvSpPr>
        <p:spPr>
          <a:xfrm>
            <a:off x="3221303" y="664865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7</a:t>
            </a:r>
          </a:p>
        </p:txBody>
      </p:sp>
      <p:sp>
        <p:nvSpPr>
          <p:cNvPr id="1805" name="ZoneTexte 1804">
            <a:extLst>
              <a:ext uri="{FF2B5EF4-FFF2-40B4-BE49-F238E27FC236}">
                <a16:creationId xmlns:a16="http://schemas.microsoft.com/office/drawing/2014/main" id="{5422391D-1A2E-EDB5-005B-A8DFCDDFC44D}"/>
              </a:ext>
            </a:extLst>
          </p:cNvPr>
          <p:cNvSpPr txBox="1"/>
          <p:nvPr/>
        </p:nvSpPr>
        <p:spPr>
          <a:xfrm>
            <a:off x="3364836" y="664865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8</a:t>
            </a:r>
          </a:p>
        </p:txBody>
      </p:sp>
      <p:sp>
        <p:nvSpPr>
          <p:cNvPr id="1806" name="ZoneTexte 1805">
            <a:extLst>
              <a:ext uri="{FF2B5EF4-FFF2-40B4-BE49-F238E27FC236}">
                <a16:creationId xmlns:a16="http://schemas.microsoft.com/office/drawing/2014/main" id="{DDD9ECF3-9659-86BE-2F3E-1113845083B3}"/>
              </a:ext>
            </a:extLst>
          </p:cNvPr>
          <p:cNvSpPr txBox="1"/>
          <p:nvPr/>
        </p:nvSpPr>
        <p:spPr>
          <a:xfrm>
            <a:off x="3502019" y="6648652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9</a:t>
            </a:r>
          </a:p>
        </p:txBody>
      </p:sp>
      <p:sp>
        <p:nvSpPr>
          <p:cNvPr id="1807" name="ZoneTexte 1806">
            <a:extLst>
              <a:ext uri="{FF2B5EF4-FFF2-40B4-BE49-F238E27FC236}">
                <a16:creationId xmlns:a16="http://schemas.microsoft.com/office/drawing/2014/main" id="{39899429-8454-14B0-EF7B-240221AE379E}"/>
              </a:ext>
            </a:extLst>
          </p:cNvPr>
          <p:cNvSpPr txBox="1"/>
          <p:nvPr/>
        </p:nvSpPr>
        <p:spPr>
          <a:xfrm>
            <a:off x="3613802" y="6648652"/>
            <a:ext cx="3000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</a:t>
            </a:r>
          </a:p>
        </p:txBody>
      </p:sp>
      <p:sp>
        <p:nvSpPr>
          <p:cNvPr id="1808" name="ZoneTexte 1807">
            <a:extLst>
              <a:ext uri="{FF2B5EF4-FFF2-40B4-BE49-F238E27FC236}">
                <a16:creationId xmlns:a16="http://schemas.microsoft.com/office/drawing/2014/main" id="{52B0F558-864E-3C02-0153-670C6F9D92DD}"/>
              </a:ext>
            </a:extLst>
          </p:cNvPr>
          <p:cNvSpPr txBox="1"/>
          <p:nvPr/>
        </p:nvSpPr>
        <p:spPr>
          <a:xfrm>
            <a:off x="4409874" y="66521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1809" name="ZoneTexte 1808">
            <a:extLst>
              <a:ext uri="{FF2B5EF4-FFF2-40B4-BE49-F238E27FC236}">
                <a16:creationId xmlns:a16="http://schemas.microsoft.com/office/drawing/2014/main" id="{95A095DB-F305-F9E3-1A12-B096AECA19DA}"/>
              </a:ext>
            </a:extLst>
          </p:cNvPr>
          <p:cNvSpPr txBox="1"/>
          <p:nvPr/>
        </p:nvSpPr>
        <p:spPr>
          <a:xfrm>
            <a:off x="4547057" y="66521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</a:t>
            </a:r>
          </a:p>
        </p:txBody>
      </p:sp>
      <p:sp>
        <p:nvSpPr>
          <p:cNvPr id="1810" name="ZoneTexte 1809">
            <a:extLst>
              <a:ext uri="{FF2B5EF4-FFF2-40B4-BE49-F238E27FC236}">
                <a16:creationId xmlns:a16="http://schemas.microsoft.com/office/drawing/2014/main" id="{C21F3A0A-A47C-064E-DB87-93E655616601}"/>
              </a:ext>
            </a:extLst>
          </p:cNvPr>
          <p:cNvSpPr txBox="1"/>
          <p:nvPr/>
        </p:nvSpPr>
        <p:spPr>
          <a:xfrm>
            <a:off x="4696940" y="66521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3</a:t>
            </a:r>
          </a:p>
        </p:txBody>
      </p:sp>
      <p:sp>
        <p:nvSpPr>
          <p:cNvPr id="1811" name="ZoneTexte 1810">
            <a:extLst>
              <a:ext uri="{FF2B5EF4-FFF2-40B4-BE49-F238E27FC236}">
                <a16:creationId xmlns:a16="http://schemas.microsoft.com/office/drawing/2014/main" id="{03F86277-FCC4-1385-E982-278F0A933921}"/>
              </a:ext>
            </a:extLst>
          </p:cNvPr>
          <p:cNvSpPr txBox="1"/>
          <p:nvPr/>
        </p:nvSpPr>
        <p:spPr>
          <a:xfrm>
            <a:off x="4834123" y="66521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4</a:t>
            </a:r>
          </a:p>
        </p:txBody>
      </p:sp>
      <p:sp>
        <p:nvSpPr>
          <p:cNvPr id="1812" name="ZoneTexte 1811">
            <a:extLst>
              <a:ext uri="{FF2B5EF4-FFF2-40B4-BE49-F238E27FC236}">
                <a16:creationId xmlns:a16="http://schemas.microsoft.com/office/drawing/2014/main" id="{7BF52F7C-CADA-818C-C2D5-9258B7A4965F}"/>
              </a:ext>
            </a:extLst>
          </p:cNvPr>
          <p:cNvSpPr txBox="1"/>
          <p:nvPr/>
        </p:nvSpPr>
        <p:spPr>
          <a:xfrm>
            <a:off x="4977656" y="66521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5</a:t>
            </a:r>
          </a:p>
        </p:txBody>
      </p:sp>
      <p:sp>
        <p:nvSpPr>
          <p:cNvPr id="1813" name="ZoneTexte 1812">
            <a:extLst>
              <a:ext uri="{FF2B5EF4-FFF2-40B4-BE49-F238E27FC236}">
                <a16:creationId xmlns:a16="http://schemas.microsoft.com/office/drawing/2014/main" id="{D32FBEE6-EE89-7722-32AB-4F59432315A8}"/>
              </a:ext>
            </a:extLst>
          </p:cNvPr>
          <p:cNvSpPr txBox="1"/>
          <p:nvPr/>
        </p:nvSpPr>
        <p:spPr>
          <a:xfrm>
            <a:off x="5121189" y="66521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6</a:t>
            </a:r>
          </a:p>
        </p:txBody>
      </p:sp>
      <p:sp>
        <p:nvSpPr>
          <p:cNvPr id="1814" name="ZoneTexte 1813">
            <a:extLst>
              <a:ext uri="{FF2B5EF4-FFF2-40B4-BE49-F238E27FC236}">
                <a16:creationId xmlns:a16="http://schemas.microsoft.com/office/drawing/2014/main" id="{160B9A19-4722-5B11-A886-AD475DF91F10}"/>
              </a:ext>
            </a:extLst>
          </p:cNvPr>
          <p:cNvSpPr txBox="1"/>
          <p:nvPr/>
        </p:nvSpPr>
        <p:spPr>
          <a:xfrm>
            <a:off x="5264722" y="66521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7</a:t>
            </a:r>
          </a:p>
        </p:txBody>
      </p:sp>
      <p:sp>
        <p:nvSpPr>
          <p:cNvPr id="1815" name="ZoneTexte 1814">
            <a:extLst>
              <a:ext uri="{FF2B5EF4-FFF2-40B4-BE49-F238E27FC236}">
                <a16:creationId xmlns:a16="http://schemas.microsoft.com/office/drawing/2014/main" id="{7C26DDD3-5FE6-CB49-F1BD-A5DBE38567EA}"/>
              </a:ext>
            </a:extLst>
          </p:cNvPr>
          <p:cNvSpPr txBox="1"/>
          <p:nvPr/>
        </p:nvSpPr>
        <p:spPr>
          <a:xfrm>
            <a:off x="5408255" y="66521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8</a:t>
            </a:r>
          </a:p>
        </p:txBody>
      </p:sp>
      <p:sp>
        <p:nvSpPr>
          <p:cNvPr id="1816" name="ZoneTexte 1815">
            <a:extLst>
              <a:ext uri="{FF2B5EF4-FFF2-40B4-BE49-F238E27FC236}">
                <a16:creationId xmlns:a16="http://schemas.microsoft.com/office/drawing/2014/main" id="{81A6A137-366A-A3A5-9E43-DFC800F17335}"/>
              </a:ext>
            </a:extLst>
          </p:cNvPr>
          <p:cNvSpPr txBox="1"/>
          <p:nvPr/>
        </p:nvSpPr>
        <p:spPr>
          <a:xfrm>
            <a:off x="5545438" y="665219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9</a:t>
            </a:r>
          </a:p>
        </p:txBody>
      </p:sp>
      <p:sp>
        <p:nvSpPr>
          <p:cNvPr id="1817" name="ZoneTexte 1816">
            <a:extLst>
              <a:ext uri="{FF2B5EF4-FFF2-40B4-BE49-F238E27FC236}">
                <a16:creationId xmlns:a16="http://schemas.microsoft.com/office/drawing/2014/main" id="{BCB42AF6-5226-7EB3-02BD-9D6073E3332F}"/>
              </a:ext>
            </a:extLst>
          </p:cNvPr>
          <p:cNvSpPr txBox="1"/>
          <p:nvPr/>
        </p:nvSpPr>
        <p:spPr>
          <a:xfrm>
            <a:off x="5657221" y="6652197"/>
            <a:ext cx="30008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</a:t>
            </a:r>
          </a:p>
        </p:txBody>
      </p:sp>
      <p:sp>
        <p:nvSpPr>
          <p:cNvPr id="1820" name="ZoneTexte 1819">
            <a:extLst>
              <a:ext uri="{FF2B5EF4-FFF2-40B4-BE49-F238E27FC236}">
                <a16:creationId xmlns:a16="http://schemas.microsoft.com/office/drawing/2014/main" id="{DE7D7D83-CEF2-C702-9237-C41865831E3A}"/>
              </a:ext>
            </a:extLst>
          </p:cNvPr>
          <p:cNvSpPr txBox="1"/>
          <p:nvPr/>
        </p:nvSpPr>
        <p:spPr>
          <a:xfrm>
            <a:off x="4888401" y="6787059"/>
            <a:ext cx="5822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State #</a:t>
            </a:r>
          </a:p>
        </p:txBody>
      </p:sp>
      <p:cxnSp>
        <p:nvCxnSpPr>
          <p:cNvPr id="1840" name="Connecteur droit avec flèche 1839">
            <a:extLst>
              <a:ext uri="{FF2B5EF4-FFF2-40B4-BE49-F238E27FC236}">
                <a16:creationId xmlns:a16="http://schemas.microsoft.com/office/drawing/2014/main" id="{E0A9B741-03F8-6D33-304D-A293A555206C}"/>
              </a:ext>
            </a:extLst>
          </p:cNvPr>
          <p:cNvCxnSpPr>
            <a:cxnSpLocks/>
          </p:cNvCxnSpPr>
          <p:nvPr/>
        </p:nvCxnSpPr>
        <p:spPr>
          <a:xfrm>
            <a:off x="4547057" y="6444348"/>
            <a:ext cx="118019" cy="6434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5" name="Connecteur droit avec flèche 1844">
            <a:extLst>
              <a:ext uri="{FF2B5EF4-FFF2-40B4-BE49-F238E27FC236}">
                <a16:creationId xmlns:a16="http://schemas.microsoft.com/office/drawing/2014/main" id="{2869B5B5-005D-31D3-C436-F50DA4AD26E7}"/>
              </a:ext>
            </a:extLst>
          </p:cNvPr>
          <p:cNvCxnSpPr>
            <a:cxnSpLocks/>
          </p:cNvCxnSpPr>
          <p:nvPr/>
        </p:nvCxnSpPr>
        <p:spPr>
          <a:xfrm>
            <a:off x="4829480" y="6412174"/>
            <a:ext cx="118019" cy="6434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6" name="Connecteur droit avec flèche 1845">
            <a:extLst>
              <a:ext uri="{FF2B5EF4-FFF2-40B4-BE49-F238E27FC236}">
                <a16:creationId xmlns:a16="http://schemas.microsoft.com/office/drawing/2014/main" id="{80C6BFCE-509B-416B-91A2-688E0F44BFCA}"/>
              </a:ext>
            </a:extLst>
          </p:cNvPr>
          <p:cNvCxnSpPr>
            <a:cxnSpLocks/>
          </p:cNvCxnSpPr>
          <p:nvPr/>
        </p:nvCxnSpPr>
        <p:spPr>
          <a:xfrm>
            <a:off x="5099629" y="6396049"/>
            <a:ext cx="118019" cy="6434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7" name="Connecteur droit avec flèche 1846">
            <a:extLst>
              <a:ext uri="{FF2B5EF4-FFF2-40B4-BE49-F238E27FC236}">
                <a16:creationId xmlns:a16="http://schemas.microsoft.com/office/drawing/2014/main" id="{5416E078-1AE1-3CC2-798D-6A6C2B8DDE42}"/>
              </a:ext>
            </a:extLst>
          </p:cNvPr>
          <p:cNvCxnSpPr>
            <a:cxnSpLocks/>
          </p:cNvCxnSpPr>
          <p:nvPr/>
        </p:nvCxnSpPr>
        <p:spPr>
          <a:xfrm>
            <a:off x="5370960" y="6336626"/>
            <a:ext cx="118019" cy="6434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8" name="Connecteur droit avec flèche 1847">
            <a:extLst>
              <a:ext uri="{FF2B5EF4-FFF2-40B4-BE49-F238E27FC236}">
                <a16:creationId xmlns:a16="http://schemas.microsoft.com/office/drawing/2014/main" id="{B4B2102B-D9E5-7B67-D78A-1DE2F4C1DC2C}"/>
              </a:ext>
            </a:extLst>
          </p:cNvPr>
          <p:cNvCxnSpPr>
            <a:cxnSpLocks/>
          </p:cNvCxnSpPr>
          <p:nvPr/>
        </p:nvCxnSpPr>
        <p:spPr>
          <a:xfrm>
            <a:off x="5697102" y="6271038"/>
            <a:ext cx="118019" cy="6434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9" name="Connecteur droit avec flèche 1848">
            <a:extLst>
              <a:ext uri="{FF2B5EF4-FFF2-40B4-BE49-F238E27FC236}">
                <a16:creationId xmlns:a16="http://schemas.microsoft.com/office/drawing/2014/main" id="{8533F6B2-768D-5322-B4D8-92137A47D81D}"/>
              </a:ext>
            </a:extLst>
          </p:cNvPr>
          <p:cNvCxnSpPr>
            <a:cxnSpLocks/>
          </p:cNvCxnSpPr>
          <p:nvPr/>
        </p:nvCxnSpPr>
        <p:spPr>
          <a:xfrm flipV="1">
            <a:off x="3638385" y="6282809"/>
            <a:ext cx="118800" cy="6480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2" name="Connecteur droit avec flèche 1851">
            <a:extLst>
              <a:ext uri="{FF2B5EF4-FFF2-40B4-BE49-F238E27FC236}">
                <a16:creationId xmlns:a16="http://schemas.microsoft.com/office/drawing/2014/main" id="{CCD05F33-2D82-47FD-FF3D-D86BD3B611BC}"/>
              </a:ext>
            </a:extLst>
          </p:cNvPr>
          <p:cNvCxnSpPr>
            <a:cxnSpLocks/>
          </p:cNvCxnSpPr>
          <p:nvPr/>
        </p:nvCxnSpPr>
        <p:spPr>
          <a:xfrm flipV="1">
            <a:off x="3344877" y="6388884"/>
            <a:ext cx="118800" cy="6480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3" name="Connecteur droit avec flèche 1852">
            <a:extLst>
              <a:ext uri="{FF2B5EF4-FFF2-40B4-BE49-F238E27FC236}">
                <a16:creationId xmlns:a16="http://schemas.microsoft.com/office/drawing/2014/main" id="{85333F0C-1809-B63C-647E-BB76A5D31AF4}"/>
              </a:ext>
            </a:extLst>
          </p:cNvPr>
          <p:cNvCxnSpPr>
            <a:cxnSpLocks/>
          </p:cNvCxnSpPr>
          <p:nvPr/>
        </p:nvCxnSpPr>
        <p:spPr>
          <a:xfrm flipV="1">
            <a:off x="3072790" y="6441638"/>
            <a:ext cx="118800" cy="6480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4" name="Connecteur droit avec flèche 1853">
            <a:extLst>
              <a:ext uri="{FF2B5EF4-FFF2-40B4-BE49-F238E27FC236}">
                <a16:creationId xmlns:a16="http://schemas.microsoft.com/office/drawing/2014/main" id="{9C363D66-4A87-0835-C5B9-8A2611AFC0E1}"/>
              </a:ext>
            </a:extLst>
          </p:cNvPr>
          <p:cNvCxnSpPr>
            <a:cxnSpLocks/>
          </p:cNvCxnSpPr>
          <p:nvPr/>
        </p:nvCxnSpPr>
        <p:spPr>
          <a:xfrm flipV="1">
            <a:off x="2779376" y="6487607"/>
            <a:ext cx="118800" cy="6480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5" name="Connecteur droit avec flèche 1854">
            <a:extLst>
              <a:ext uri="{FF2B5EF4-FFF2-40B4-BE49-F238E27FC236}">
                <a16:creationId xmlns:a16="http://schemas.microsoft.com/office/drawing/2014/main" id="{B2FE3757-93D3-6A3F-E152-08CF79A0EF07}"/>
              </a:ext>
            </a:extLst>
          </p:cNvPr>
          <p:cNvCxnSpPr>
            <a:cxnSpLocks/>
          </p:cNvCxnSpPr>
          <p:nvPr/>
        </p:nvCxnSpPr>
        <p:spPr>
          <a:xfrm flipV="1">
            <a:off x="2492675" y="6529281"/>
            <a:ext cx="118800" cy="6480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D562E8F5-09A2-00EF-9B12-D53AA72E52B4}"/>
              </a:ext>
            </a:extLst>
          </p:cNvPr>
          <p:cNvSpPr txBox="1"/>
          <p:nvPr/>
        </p:nvSpPr>
        <p:spPr>
          <a:xfrm>
            <a:off x="3270208" y="1861517"/>
            <a:ext cx="5870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f</a:t>
            </a:r>
            <a:r>
              <a:rPr lang="en-US" sz="900" baseline="-25000" dirty="0" err="1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tonic</a:t>
            </a:r>
            <a:r>
              <a:rPr lang="en-US" sz="900" baseline="-250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 </a:t>
            </a:r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[Hz]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FFBBBA70-6CCB-4BEC-6992-F3588A7FBBE7}"/>
              </a:ext>
            </a:extLst>
          </p:cNvPr>
          <p:cNvSpPr txBox="1"/>
          <p:nvPr/>
        </p:nvSpPr>
        <p:spPr>
          <a:xfrm>
            <a:off x="2328922" y="6052975"/>
            <a:ext cx="80823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Up-selection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5E70DD23-DEC3-18C0-5A44-2DFDD0463BED}"/>
              </a:ext>
            </a:extLst>
          </p:cNvPr>
          <p:cNvSpPr txBox="1"/>
          <p:nvPr/>
        </p:nvSpPr>
        <p:spPr>
          <a:xfrm>
            <a:off x="4344533" y="6052975"/>
            <a:ext cx="95410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Down-selection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grpSp>
        <p:nvGrpSpPr>
          <p:cNvPr id="1831" name="Groupe 1830">
            <a:extLst>
              <a:ext uri="{FF2B5EF4-FFF2-40B4-BE49-F238E27FC236}">
                <a16:creationId xmlns:a16="http://schemas.microsoft.com/office/drawing/2014/main" id="{8CDAFF08-D394-101B-58EF-2C42180AFEFE}"/>
              </a:ext>
            </a:extLst>
          </p:cNvPr>
          <p:cNvGrpSpPr/>
          <p:nvPr/>
        </p:nvGrpSpPr>
        <p:grpSpPr>
          <a:xfrm>
            <a:off x="2385196" y="3492988"/>
            <a:ext cx="1383715" cy="99742"/>
            <a:chOff x="2374563" y="3456203"/>
            <a:chExt cx="1383715" cy="99742"/>
          </a:xfrm>
        </p:grpSpPr>
        <p:grpSp>
          <p:nvGrpSpPr>
            <p:cNvPr id="1823" name="Groupe 1822">
              <a:extLst>
                <a:ext uri="{FF2B5EF4-FFF2-40B4-BE49-F238E27FC236}">
                  <a16:creationId xmlns:a16="http://schemas.microsoft.com/office/drawing/2014/main" id="{8CA08630-6D29-5625-CE4D-238D7E66E57A}"/>
                </a:ext>
              </a:extLst>
            </p:cNvPr>
            <p:cNvGrpSpPr/>
            <p:nvPr/>
          </p:nvGrpSpPr>
          <p:grpSpPr>
            <a:xfrm>
              <a:off x="2374563" y="3456208"/>
              <a:ext cx="553308" cy="99737"/>
              <a:chOff x="2406091" y="3382011"/>
              <a:chExt cx="1373868" cy="172028"/>
            </a:xfrm>
          </p:grpSpPr>
          <p:sp>
            <p:nvSpPr>
              <p:cNvPr id="1800" name="Rectangle 1799">
                <a:extLst>
                  <a:ext uri="{FF2B5EF4-FFF2-40B4-BE49-F238E27FC236}">
                    <a16:creationId xmlns:a16="http://schemas.microsoft.com/office/drawing/2014/main" id="{F4D1E86D-A6AC-B411-3E04-55B5AC9B7B2B}"/>
                  </a:ext>
                </a:extLst>
              </p:cNvPr>
              <p:cNvSpPr/>
              <p:nvPr/>
            </p:nvSpPr>
            <p:spPr>
              <a:xfrm>
                <a:off x="2406091" y="3382011"/>
                <a:ext cx="349119" cy="172028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bg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endParaRPr>
              </a:p>
            </p:txBody>
          </p:sp>
          <p:sp>
            <p:nvSpPr>
              <p:cNvPr id="1819" name="Rectangle 1818">
                <a:extLst>
                  <a:ext uri="{FF2B5EF4-FFF2-40B4-BE49-F238E27FC236}">
                    <a16:creationId xmlns:a16="http://schemas.microsoft.com/office/drawing/2014/main" id="{6398ABB7-7E23-91D6-5648-B0F3C6DFDB01}"/>
                  </a:ext>
                </a:extLst>
              </p:cNvPr>
              <p:cNvSpPr/>
              <p:nvPr/>
            </p:nvSpPr>
            <p:spPr>
              <a:xfrm>
                <a:off x="2755945" y="3382011"/>
                <a:ext cx="336713" cy="172028"/>
              </a:xfrm>
              <a:prstGeom prst="rect">
                <a:avLst/>
              </a:prstGeom>
              <a:solidFill>
                <a:srgbClr val="BDD7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1821" name="Rectangle 1820">
                <a:extLst>
                  <a:ext uri="{FF2B5EF4-FFF2-40B4-BE49-F238E27FC236}">
                    <a16:creationId xmlns:a16="http://schemas.microsoft.com/office/drawing/2014/main" id="{3A21DD6D-EB34-09EF-CAFA-615285B299B9}"/>
                  </a:ext>
                </a:extLst>
              </p:cNvPr>
              <p:cNvSpPr/>
              <p:nvPr/>
            </p:nvSpPr>
            <p:spPr>
              <a:xfrm>
                <a:off x="3093393" y="3382011"/>
                <a:ext cx="349119" cy="172028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bg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endParaRPr>
              </a:p>
            </p:txBody>
          </p:sp>
          <p:sp>
            <p:nvSpPr>
              <p:cNvPr id="1822" name="Rectangle 1821">
                <a:extLst>
                  <a:ext uri="{FF2B5EF4-FFF2-40B4-BE49-F238E27FC236}">
                    <a16:creationId xmlns:a16="http://schemas.microsoft.com/office/drawing/2014/main" id="{C26B8ED8-6EDA-B31A-2717-098A6315AE61}"/>
                  </a:ext>
                </a:extLst>
              </p:cNvPr>
              <p:cNvSpPr/>
              <p:nvPr/>
            </p:nvSpPr>
            <p:spPr>
              <a:xfrm>
                <a:off x="3443246" y="3382011"/>
                <a:ext cx="336713" cy="172028"/>
              </a:xfrm>
              <a:prstGeom prst="rect">
                <a:avLst/>
              </a:prstGeom>
              <a:solidFill>
                <a:srgbClr val="BDD7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grpSp>
          <p:nvGrpSpPr>
            <p:cNvPr id="1824" name="Groupe 1823">
              <a:extLst>
                <a:ext uri="{FF2B5EF4-FFF2-40B4-BE49-F238E27FC236}">
                  <a16:creationId xmlns:a16="http://schemas.microsoft.com/office/drawing/2014/main" id="{D74D860F-87DA-2C07-71C3-3E55767B096C}"/>
                </a:ext>
              </a:extLst>
            </p:cNvPr>
            <p:cNvGrpSpPr/>
            <p:nvPr/>
          </p:nvGrpSpPr>
          <p:grpSpPr>
            <a:xfrm>
              <a:off x="2928166" y="3456203"/>
              <a:ext cx="553308" cy="99741"/>
              <a:chOff x="2410220" y="3381787"/>
              <a:chExt cx="1373869" cy="172035"/>
            </a:xfrm>
          </p:grpSpPr>
          <p:sp>
            <p:nvSpPr>
              <p:cNvPr id="1825" name="Rectangle 1824">
                <a:extLst>
                  <a:ext uri="{FF2B5EF4-FFF2-40B4-BE49-F238E27FC236}">
                    <a16:creationId xmlns:a16="http://schemas.microsoft.com/office/drawing/2014/main" id="{CCA7E64E-3AFC-65BA-122E-0FB1B23912FB}"/>
                  </a:ext>
                </a:extLst>
              </p:cNvPr>
              <p:cNvSpPr/>
              <p:nvPr/>
            </p:nvSpPr>
            <p:spPr>
              <a:xfrm>
                <a:off x="2410220" y="3381789"/>
                <a:ext cx="349119" cy="172028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bg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endParaRPr>
              </a:p>
            </p:txBody>
          </p:sp>
          <p:sp>
            <p:nvSpPr>
              <p:cNvPr id="1826" name="Rectangle 1825">
                <a:extLst>
                  <a:ext uri="{FF2B5EF4-FFF2-40B4-BE49-F238E27FC236}">
                    <a16:creationId xmlns:a16="http://schemas.microsoft.com/office/drawing/2014/main" id="{1382618A-A400-DD23-8C83-55EB3364DE69}"/>
                  </a:ext>
                </a:extLst>
              </p:cNvPr>
              <p:cNvSpPr/>
              <p:nvPr/>
            </p:nvSpPr>
            <p:spPr>
              <a:xfrm>
                <a:off x="2760074" y="3381789"/>
                <a:ext cx="336713" cy="172028"/>
              </a:xfrm>
              <a:prstGeom prst="rect">
                <a:avLst/>
              </a:prstGeom>
              <a:solidFill>
                <a:srgbClr val="BDD7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1827" name="Rectangle 1826">
                <a:extLst>
                  <a:ext uri="{FF2B5EF4-FFF2-40B4-BE49-F238E27FC236}">
                    <a16:creationId xmlns:a16="http://schemas.microsoft.com/office/drawing/2014/main" id="{33EC07D2-489A-3694-AB97-680764CCEC3A}"/>
                  </a:ext>
                </a:extLst>
              </p:cNvPr>
              <p:cNvSpPr/>
              <p:nvPr/>
            </p:nvSpPr>
            <p:spPr>
              <a:xfrm>
                <a:off x="3097522" y="3381787"/>
                <a:ext cx="349119" cy="172028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bg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endParaRPr>
              </a:p>
            </p:txBody>
          </p:sp>
          <p:sp>
            <p:nvSpPr>
              <p:cNvPr id="1828" name="Rectangle 1827">
                <a:extLst>
                  <a:ext uri="{FF2B5EF4-FFF2-40B4-BE49-F238E27FC236}">
                    <a16:creationId xmlns:a16="http://schemas.microsoft.com/office/drawing/2014/main" id="{F033D486-46AF-AE66-64B1-88C819DB1ACF}"/>
                  </a:ext>
                </a:extLst>
              </p:cNvPr>
              <p:cNvSpPr/>
              <p:nvPr/>
            </p:nvSpPr>
            <p:spPr>
              <a:xfrm>
                <a:off x="3447376" y="3381794"/>
                <a:ext cx="336713" cy="172028"/>
              </a:xfrm>
              <a:prstGeom prst="rect">
                <a:avLst/>
              </a:prstGeom>
              <a:solidFill>
                <a:srgbClr val="BDD7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sp>
          <p:nvSpPr>
            <p:cNvPr id="1829" name="Rectangle 1828">
              <a:extLst>
                <a:ext uri="{FF2B5EF4-FFF2-40B4-BE49-F238E27FC236}">
                  <a16:creationId xmlns:a16="http://schemas.microsoft.com/office/drawing/2014/main" id="{F61312D8-814C-B73F-3C2A-51EBFCDD7D69}"/>
                </a:ext>
              </a:extLst>
            </p:cNvPr>
            <p:cNvSpPr/>
            <p:nvPr/>
          </p:nvSpPr>
          <p:spPr>
            <a:xfrm>
              <a:off x="3481770" y="3456208"/>
              <a:ext cx="140603" cy="9973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b="1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endParaRPr>
            </a:p>
          </p:txBody>
        </p:sp>
        <p:sp>
          <p:nvSpPr>
            <p:cNvPr id="1830" name="Rectangle 1829">
              <a:extLst>
                <a:ext uri="{FF2B5EF4-FFF2-40B4-BE49-F238E27FC236}">
                  <a16:creationId xmlns:a16="http://schemas.microsoft.com/office/drawing/2014/main" id="{E40DCF67-E771-04EB-501C-E024F60D19E2}"/>
                </a:ext>
              </a:extLst>
            </p:cNvPr>
            <p:cNvSpPr/>
            <p:nvPr/>
          </p:nvSpPr>
          <p:spPr>
            <a:xfrm>
              <a:off x="3622671" y="3456208"/>
              <a:ext cx="135607" cy="99737"/>
            </a:xfrm>
            <a:prstGeom prst="rect">
              <a:avLst/>
            </a:prstGeom>
            <a:solidFill>
              <a:srgbClr val="BDD7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grpSp>
        <p:nvGrpSpPr>
          <p:cNvPr id="1832" name="Groupe 1831">
            <a:extLst>
              <a:ext uri="{FF2B5EF4-FFF2-40B4-BE49-F238E27FC236}">
                <a16:creationId xmlns:a16="http://schemas.microsoft.com/office/drawing/2014/main" id="{C04D3221-EC85-542D-6D93-A347E60AEC1E}"/>
              </a:ext>
            </a:extLst>
          </p:cNvPr>
          <p:cNvGrpSpPr/>
          <p:nvPr/>
        </p:nvGrpSpPr>
        <p:grpSpPr>
          <a:xfrm>
            <a:off x="4400439" y="3489441"/>
            <a:ext cx="1383715" cy="99742"/>
            <a:chOff x="2374563" y="3456203"/>
            <a:chExt cx="1383715" cy="99742"/>
          </a:xfrm>
        </p:grpSpPr>
        <p:grpSp>
          <p:nvGrpSpPr>
            <p:cNvPr id="1833" name="Groupe 1832">
              <a:extLst>
                <a:ext uri="{FF2B5EF4-FFF2-40B4-BE49-F238E27FC236}">
                  <a16:creationId xmlns:a16="http://schemas.microsoft.com/office/drawing/2014/main" id="{2DD2F69C-CEDE-BC49-B6C5-BC750681186C}"/>
                </a:ext>
              </a:extLst>
            </p:cNvPr>
            <p:cNvGrpSpPr/>
            <p:nvPr/>
          </p:nvGrpSpPr>
          <p:grpSpPr>
            <a:xfrm>
              <a:off x="2374563" y="3456208"/>
              <a:ext cx="553308" cy="99737"/>
              <a:chOff x="2406091" y="3382011"/>
              <a:chExt cx="1373868" cy="172028"/>
            </a:xfrm>
          </p:grpSpPr>
          <p:sp>
            <p:nvSpPr>
              <p:cNvPr id="1851" name="Rectangle 1850">
                <a:extLst>
                  <a:ext uri="{FF2B5EF4-FFF2-40B4-BE49-F238E27FC236}">
                    <a16:creationId xmlns:a16="http://schemas.microsoft.com/office/drawing/2014/main" id="{3818CC07-BC9B-5AFF-1498-364138155A1C}"/>
                  </a:ext>
                </a:extLst>
              </p:cNvPr>
              <p:cNvSpPr/>
              <p:nvPr/>
            </p:nvSpPr>
            <p:spPr>
              <a:xfrm>
                <a:off x="2406091" y="3382011"/>
                <a:ext cx="349119" cy="172028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bg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endParaRPr>
              </a:p>
            </p:txBody>
          </p:sp>
          <p:sp>
            <p:nvSpPr>
              <p:cNvPr id="2244" name="Rectangle 2243">
                <a:extLst>
                  <a:ext uri="{FF2B5EF4-FFF2-40B4-BE49-F238E27FC236}">
                    <a16:creationId xmlns:a16="http://schemas.microsoft.com/office/drawing/2014/main" id="{CE40CB09-43F2-EA59-4BAB-4C35E713C644}"/>
                  </a:ext>
                </a:extLst>
              </p:cNvPr>
              <p:cNvSpPr/>
              <p:nvPr/>
            </p:nvSpPr>
            <p:spPr>
              <a:xfrm>
                <a:off x="2755945" y="3382011"/>
                <a:ext cx="336713" cy="172028"/>
              </a:xfrm>
              <a:prstGeom prst="rect">
                <a:avLst/>
              </a:prstGeom>
              <a:solidFill>
                <a:srgbClr val="BDD7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2245" name="Rectangle 2244">
                <a:extLst>
                  <a:ext uri="{FF2B5EF4-FFF2-40B4-BE49-F238E27FC236}">
                    <a16:creationId xmlns:a16="http://schemas.microsoft.com/office/drawing/2014/main" id="{4FA56EF6-4746-E80C-C402-3508384BC4D5}"/>
                  </a:ext>
                </a:extLst>
              </p:cNvPr>
              <p:cNvSpPr/>
              <p:nvPr/>
            </p:nvSpPr>
            <p:spPr>
              <a:xfrm>
                <a:off x="3093393" y="3382011"/>
                <a:ext cx="349119" cy="172028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bg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endParaRPr>
              </a:p>
            </p:txBody>
          </p:sp>
          <p:sp>
            <p:nvSpPr>
              <p:cNvPr id="2246" name="Rectangle 2245">
                <a:extLst>
                  <a:ext uri="{FF2B5EF4-FFF2-40B4-BE49-F238E27FC236}">
                    <a16:creationId xmlns:a16="http://schemas.microsoft.com/office/drawing/2014/main" id="{280C4955-60B9-84CB-03D3-C9CAA7A57AC7}"/>
                  </a:ext>
                </a:extLst>
              </p:cNvPr>
              <p:cNvSpPr/>
              <p:nvPr/>
            </p:nvSpPr>
            <p:spPr>
              <a:xfrm>
                <a:off x="3443246" y="3382011"/>
                <a:ext cx="336713" cy="172028"/>
              </a:xfrm>
              <a:prstGeom prst="rect">
                <a:avLst/>
              </a:prstGeom>
              <a:solidFill>
                <a:srgbClr val="BDD7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grpSp>
          <p:nvGrpSpPr>
            <p:cNvPr id="1835" name="Groupe 1834">
              <a:extLst>
                <a:ext uri="{FF2B5EF4-FFF2-40B4-BE49-F238E27FC236}">
                  <a16:creationId xmlns:a16="http://schemas.microsoft.com/office/drawing/2014/main" id="{542F133C-9001-6774-ED7B-9D84DA9E487A}"/>
                </a:ext>
              </a:extLst>
            </p:cNvPr>
            <p:cNvGrpSpPr/>
            <p:nvPr/>
          </p:nvGrpSpPr>
          <p:grpSpPr>
            <a:xfrm>
              <a:off x="2928166" y="3456203"/>
              <a:ext cx="553308" cy="99741"/>
              <a:chOff x="2410220" y="3381787"/>
              <a:chExt cx="1373869" cy="172035"/>
            </a:xfrm>
          </p:grpSpPr>
          <p:sp>
            <p:nvSpPr>
              <p:cNvPr id="1842" name="Rectangle 1841">
                <a:extLst>
                  <a:ext uri="{FF2B5EF4-FFF2-40B4-BE49-F238E27FC236}">
                    <a16:creationId xmlns:a16="http://schemas.microsoft.com/office/drawing/2014/main" id="{3FD97FCC-2397-8755-692B-3A93DB897310}"/>
                  </a:ext>
                </a:extLst>
              </p:cNvPr>
              <p:cNvSpPr/>
              <p:nvPr/>
            </p:nvSpPr>
            <p:spPr>
              <a:xfrm>
                <a:off x="2410220" y="3381789"/>
                <a:ext cx="349119" cy="172028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bg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endParaRPr>
              </a:p>
            </p:txBody>
          </p:sp>
          <p:sp>
            <p:nvSpPr>
              <p:cNvPr id="1843" name="Rectangle 1842">
                <a:extLst>
                  <a:ext uri="{FF2B5EF4-FFF2-40B4-BE49-F238E27FC236}">
                    <a16:creationId xmlns:a16="http://schemas.microsoft.com/office/drawing/2014/main" id="{D3A05EE1-E830-D9A6-7E91-3F1EADCB0CDE}"/>
                  </a:ext>
                </a:extLst>
              </p:cNvPr>
              <p:cNvSpPr/>
              <p:nvPr/>
            </p:nvSpPr>
            <p:spPr>
              <a:xfrm>
                <a:off x="2760074" y="3381789"/>
                <a:ext cx="336713" cy="172028"/>
              </a:xfrm>
              <a:prstGeom prst="rect">
                <a:avLst/>
              </a:prstGeom>
              <a:solidFill>
                <a:srgbClr val="BDD7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1844" name="Rectangle 1843">
                <a:extLst>
                  <a:ext uri="{FF2B5EF4-FFF2-40B4-BE49-F238E27FC236}">
                    <a16:creationId xmlns:a16="http://schemas.microsoft.com/office/drawing/2014/main" id="{558E033E-3040-9A84-03EF-5AADEC5B0A65}"/>
                  </a:ext>
                </a:extLst>
              </p:cNvPr>
              <p:cNvSpPr/>
              <p:nvPr/>
            </p:nvSpPr>
            <p:spPr>
              <a:xfrm>
                <a:off x="3097522" y="3381787"/>
                <a:ext cx="349119" cy="172028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900" b="1" dirty="0">
                  <a:solidFill>
                    <a:schemeClr val="bg1"/>
                  </a:solidFill>
                  <a:latin typeface="Helvetica Neue Light" panose="02000403000000020004" pitchFamily="2" charset="0"/>
                  <a:ea typeface="Helvetica Neue Light" panose="02000403000000020004" pitchFamily="2" charset="0"/>
                </a:endParaRPr>
              </a:p>
            </p:txBody>
          </p:sp>
          <p:sp>
            <p:nvSpPr>
              <p:cNvPr id="1850" name="Rectangle 1849">
                <a:extLst>
                  <a:ext uri="{FF2B5EF4-FFF2-40B4-BE49-F238E27FC236}">
                    <a16:creationId xmlns:a16="http://schemas.microsoft.com/office/drawing/2014/main" id="{B205E73E-B152-0529-6027-1FAB46B42EED}"/>
                  </a:ext>
                </a:extLst>
              </p:cNvPr>
              <p:cNvSpPr/>
              <p:nvPr/>
            </p:nvSpPr>
            <p:spPr>
              <a:xfrm>
                <a:off x="3447376" y="3381794"/>
                <a:ext cx="336713" cy="172028"/>
              </a:xfrm>
              <a:prstGeom prst="rect">
                <a:avLst/>
              </a:prstGeom>
              <a:solidFill>
                <a:srgbClr val="BDD7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</p:grpSp>
        <p:sp>
          <p:nvSpPr>
            <p:cNvPr id="1839" name="Rectangle 1838">
              <a:extLst>
                <a:ext uri="{FF2B5EF4-FFF2-40B4-BE49-F238E27FC236}">
                  <a16:creationId xmlns:a16="http://schemas.microsoft.com/office/drawing/2014/main" id="{464586D2-996F-064A-E273-84379D966686}"/>
                </a:ext>
              </a:extLst>
            </p:cNvPr>
            <p:cNvSpPr/>
            <p:nvPr/>
          </p:nvSpPr>
          <p:spPr>
            <a:xfrm>
              <a:off x="3481770" y="3456208"/>
              <a:ext cx="140603" cy="9973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b="1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endParaRPr>
            </a:p>
          </p:txBody>
        </p:sp>
        <p:sp>
          <p:nvSpPr>
            <p:cNvPr id="1841" name="Rectangle 1840">
              <a:extLst>
                <a:ext uri="{FF2B5EF4-FFF2-40B4-BE49-F238E27FC236}">
                  <a16:creationId xmlns:a16="http://schemas.microsoft.com/office/drawing/2014/main" id="{5D189E2B-1FFD-5C84-A0B3-60376070FAFD}"/>
                </a:ext>
              </a:extLst>
            </p:cNvPr>
            <p:cNvSpPr/>
            <p:nvPr/>
          </p:nvSpPr>
          <p:spPr>
            <a:xfrm>
              <a:off x="3622671" y="3456208"/>
              <a:ext cx="135607" cy="99737"/>
            </a:xfrm>
            <a:prstGeom prst="rect">
              <a:avLst/>
            </a:prstGeom>
            <a:solidFill>
              <a:srgbClr val="BDD7E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 dirty="0"/>
            </a:p>
          </p:txBody>
        </p:sp>
      </p:grpSp>
      <p:sp>
        <p:nvSpPr>
          <p:cNvPr id="2262" name="Rectangle 2261">
            <a:extLst>
              <a:ext uri="{FF2B5EF4-FFF2-40B4-BE49-F238E27FC236}">
                <a16:creationId xmlns:a16="http://schemas.microsoft.com/office/drawing/2014/main" id="{A1D711B4-E7CE-B13B-2CD0-07E50F80A49E}"/>
              </a:ext>
            </a:extLst>
          </p:cNvPr>
          <p:cNvSpPr/>
          <p:nvPr/>
        </p:nvSpPr>
        <p:spPr>
          <a:xfrm>
            <a:off x="2857288" y="2300681"/>
            <a:ext cx="180000" cy="219316"/>
          </a:xfrm>
          <a:prstGeom prst="rect">
            <a:avLst/>
          </a:prstGeom>
          <a:solidFill>
            <a:srgbClr val="F8DB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3" name="Rectangle 2262">
            <a:extLst>
              <a:ext uri="{FF2B5EF4-FFF2-40B4-BE49-F238E27FC236}">
                <a16:creationId xmlns:a16="http://schemas.microsoft.com/office/drawing/2014/main" id="{D5A8CBA3-5AD8-0932-D76A-68D31349DBAE}"/>
              </a:ext>
            </a:extLst>
          </p:cNvPr>
          <p:cNvSpPr/>
          <p:nvPr/>
        </p:nvSpPr>
        <p:spPr>
          <a:xfrm>
            <a:off x="2591975" y="2071621"/>
            <a:ext cx="180000" cy="750468"/>
          </a:xfrm>
          <a:prstGeom prst="rect">
            <a:avLst/>
          </a:prstGeom>
          <a:solidFill>
            <a:srgbClr val="F8DB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64" name="Ellipse 2263">
            <a:extLst>
              <a:ext uri="{FF2B5EF4-FFF2-40B4-BE49-F238E27FC236}">
                <a16:creationId xmlns:a16="http://schemas.microsoft.com/office/drawing/2014/main" id="{04E6854B-1304-4D4C-1BF6-9F8B0DAF8BCB}"/>
              </a:ext>
            </a:extLst>
          </p:cNvPr>
          <p:cNvSpPr/>
          <p:nvPr/>
        </p:nvSpPr>
        <p:spPr>
          <a:xfrm>
            <a:off x="2592255" y="2071621"/>
            <a:ext cx="180000" cy="180000"/>
          </a:xfrm>
          <a:prstGeom prst="ellipse">
            <a:avLst/>
          </a:prstGeom>
          <a:gradFill>
            <a:gsLst>
              <a:gs pos="27000">
                <a:schemeClr val="accent3">
                  <a:lumMod val="0"/>
                  <a:lumOff val="100000"/>
                </a:schemeClr>
              </a:gs>
              <a:gs pos="74000">
                <a:srgbClr val="EAEBEB"/>
              </a:gs>
              <a:gs pos="94000">
                <a:schemeClr val="accent3">
                  <a:lumMod val="45000"/>
                  <a:lumOff val="55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sp>
        <p:nvSpPr>
          <p:cNvPr id="2265" name="Ellipse 2264">
            <a:extLst>
              <a:ext uri="{FF2B5EF4-FFF2-40B4-BE49-F238E27FC236}">
                <a16:creationId xmlns:a16="http://schemas.microsoft.com/office/drawing/2014/main" id="{BA5873BF-26F4-9FAA-98B6-F11FAFD8AAE6}"/>
              </a:ext>
            </a:extLst>
          </p:cNvPr>
          <p:cNvSpPr/>
          <p:nvPr/>
        </p:nvSpPr>
        <p:spPr>
          <a:xfrm>
            <a:off x="2592255" y="2265039"/>
            <a:ext cx="180000" cy="180000"/>
          </a:xfrm>
          <a:prstGeom prst="ellipse">
            <a:avLst/>
          </a:prstGeom>
          <a:gradFill>
            <a:gsLst>
              <a:gs pos="27000">
                <a:schemeClr val="accent3">
                  <a:lumMod val="0"/>
                  <a:lumOff val="100000"/>
                </a:schemeClr>
              </a:gs>
              <a:gs pos="74000">
                <a:srgbClr val="EAEBEB"/>
              </a:gs>
              <a:gs pos="94000">
                <a:schemeClr val="accent3">
                  <a:lumMod val="45000"/>
                  <a:lumOff val="55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2</a:t>
            </a:r>
          </a:p>
        </p:txBody>
      </p:sp>
      <p:sp>
        <p:nvSpPr>
          <p:cNvPr id="2266" name="Ellipse 2265">
            <a:extLst>
              <a:ext uri="{FF2B5EF4-FFF2-40B4-BE49-F238E27FC236}">
                <a16:creationId xmlns:a16="http://schemas.microsoft.com/office/drawing/2014/main" id="{550D72C5-55B6-C1E8-81E2-5CF2B08FDE44}"/>
              </a:ext>
            </a:extLst>
          </p:cNvPr>
          <p:cNvSpPr/>
          <p:nvPr/>
        </p:nvSpPr>
        <p:spPr>
          <a:xfrm>
            <a:off x="2857994" y="2315008"/>
            <a:ext cx="180000" cy="180000"/>
          </a:xfrm>
          <a:prstGeom prst="ellipse">
            <a:avLst/>
          </a:prstGeom>
          <a:gradFill>
            <a:gsLst>
              <a:gs pos="27000">
                <a:schemeClr val="accent3">
                  <a:lumMod val="0"/>
                  <a:lumOff val="100000"/>
                </a:schemeClr>
              </a:gs>
              <a:gs pos="74000">
                <a:srgbClr val="EAEBEB"/>
              </a:gs>
              <a:gs pos="94000">
                <a:schemeClr val="accent3">
                  <a:lumMod val="45000"/>
                  <a:lumOff val="55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1</a:t>
            </a:r>
          </a:p>
        </p:txBody>
      </p:sp>
      <p:cxnSp>
        <p:nvCxnSpPr>
          <p:cNvPr id="2267" name="Connecteur droit avec flèche 2266">
            <a:extLst>
              <a:ext uri="{FF2B5EF4-FFF2-40B4-BE49-F238E27FC236}">
                <a16:creationId xmlns:a16="http://schemas.microsoft.com/office/drawing/2014/main" id="{E05A1084-02F5-F635-57E0-BF5D3BD4C5E0}"/>
              </a:ext>
            </a:extLst>
          </p:cNvPr>
          <p:cNvCxnSpPr>
            <a:cxnSpLocks/>
            <a:stCxn id="2264" idx="6"/>
            <a:endCxn id="2266" idx="2"/>
          </p:cNvCxnSpPr>
          <p:nvPr/>
        </p:nvCxnSpPr>
        <p:spPr>
          <a:xfrm>
            <a:off x="2772255" y="2161621"/>
            <a:ext cx="85739" cy="243387"/>
          </a:xfrm>
          <a:prstGeom prst="straightConnector1">
            <a:avLst/>
          </a:prstGeom>
          <a:ln w="952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8" name="Connecteur droit avec flèche 2267">
            <a:extLst>
              <a:ext uri="{FF2B5EF4-FFF2-40B4-BE49-F238E27FC236}">
                <a16:creationId xmlns:a16="http://schemas.microsoft.com/office/drawing/2014/main" id="{7D493A5B-E708-1654-2DE5-D451AA7E0DC2}"/>
              </a:ext>
            </a:extLst>
          </p:cNvPr>
          <p:cNvCxnSpPr>
            <a:cxnSpLocks/>
            <a:stCxn id="2265" idx="6"/>
            <a:endCxn id="2266" idx="2"/>
          </p:cNvCxnSpPr>
          <p:nvPr/>
        </p:nvCxnSpPr>
        <p:spPr>
          <a:xfrm>
            <a:off x="2772255" y="2355039"/>
            <a:ext cx="85739" cy="49969"/>
          </a:xfrm>
          <a:prstGeom prst="straightConnector1">
            <a:avLst/>
          </a:prstGeom>
          <a:ln w="952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9" name="Ellipse 2268">
            <a:extLst>
              <a:ext uri="{FF2B5EF4-FFF2-40B4-BE49-F238E27FC236}">
                <a16:creationId xmlns:a16="http://schemas.microsoft.com/office/drawing/2014/main" id="{E9074F4F-855D-DE2C-2ECA-B9698F2DB0AA}"/>
              </a:ext>
            </a:extLst>
          </p:cNvPr>
          <p:cNvSpPr>
            <a:spLocks noChangeAspect="1"/>
          </p:cNvSpPr>
          <p:nvPr/>
        </p:nvSpPr>
        <p:spPr>
          <a:xfrm>
            <a:off x="2762520" y="1936990"/>
            <a:ext cx="108000" cy="108000"/>
          </a:xfrm>
          <a:prstGeom prst="ellipse">
            <a:avLst/>
          </a:prstGeom>
          <a:gradFill>
            <a:gsLst>
              <a:gs pos="27000">
                <a:schemeClr val="accent3">
                  <a:lumMod val="0"/>
                  <a:lumOff val="100000"/>
                </a:schemeClr>
              </a:gs>
              <a:gs pos="74000">
                <a:srgbClr val="EAEBEB"/>
              </a:gs>
              <a:gs pos="94000">
                <a:schemeClr val="accent3">
                  <a:lumMod val="45000"/>
                  <a:lumOff val="55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70" name="Connecteur droit avec flèche 2269">
            <a:extLst>
              <a:ext uri="{FF2B5EF4-FFF2-40B4-BE49-F238E27FC236}">
                <a16:creationId xmlns:a16="http://schemas.microsoft.com/office/drawing/2014/main" id="{8009FAA2-8334-5A53-F86D-EEB4EEF852B7}"/>
              </a:ext>
            </a:extLst>
          </p:cNvPr>
          <p:cNvCxnSpPr>
            <a:cxnSpLocks/>
            <a:stCxn id="2269" idx="6"/>
            <a:endCxn id="2266" idx="0"/>
          </p:cNvCxnSpPr>
          <p:nvPr/>
        </p:nvCxnSpPr>
        <p:spPr>
          <a:xfrm>
            <a:off x="2870520" y="1990990"/>
            <a:ext cx="77474" cy="324018"/>
          </a:xfrm>
          <a:prstGeom prst="straightConnector1">
            <a:avLst/>
          </a:prstGeom>
          <a:ln w="3175">
            <a:solidFill>
              <a:srgbClr val="E287AC"/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1" name="Connecteur droit avec flèche 2270">
            <a:extLst>
              <a:ext uri="{FF2B5EF4-FFF2-40B4-BE49-F238E27FC236}">
                <a16:creationId xmlns:a16="http://schemas.microsoft.com/office/drawing/2014/main" id="{3276402F-6030-52FD-2729-C565C2D9FEDE}"/>
              </a:ext>
            </a:extLst>
          </p:cNvPr>
          <p:cNvCxnSpPr>
            <a:cxnSpLocks/>
            <a:stCxn id="2269" idx="2"/>
            <a:endCxn id="2264" idx="0"/>
          </p:cNvCxnSpPr>
          <p:nvPr/>
        </p:nvCxnSpPr>
        <p:spPr>
          <a:xfrm flipH="1">
            <a:off x="2682255" y="1990990"/>
            <a:ext cx="80265" cy="80631"/>
          </a:xfrm>
          <a:prstGeom prst="straightConnector1">
            <a:avLst/>
          </a:prstGeom>
          <a:ln w="3175">
            <a:solidFill>
              <a:srgbClr val="E287AC"/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2" name="Ellipse 2271">
            <a:extLst>
              <a:ext uri="{FF2B5EF4-FFF2-40B4-BE49-F238E27FC236}">
                <a16:creationId xmlns:a16="http://schemas.microsoft.com/office/drawing/2014/main" id="{6F00E32E-BA80-48D6-B2CE-D9D55961A428}"/>
              </a:ext>
            </a:extLst>
          </p:cNvPr>
          <p:cNvSpPr/>
          <p:nvPr/>
        </p:nvSpPr>
        <p:spPr>
          <a:xfrm>
            <a:off x="2588679" y="2613568"/>
            <a:ext cx="180000" cy="180000"/>
          </a:xfrm>
          <a:prstGeom prst="ellipse">
            <a:avLst/>
          </a:prstGeom>
          <a:gradFill>
            <a:gsLst>
              <a:gs pos="27000">
                <a:schemeClr val="accent3">
                  <a:lumMod val="0"/>
                  <a:lumOff val="100000"/>
                </a:schemeClr>
              </a:gs>
              <a:gs pos="74000">
                <a:srgbClr val="EAEBEB"/>
              </a:gs>
              <a:gs pos="94000">
                <a:schemeClr val="accent3">
                  <a:lumMod val="45000"/>
                  <a:lumOff val="55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tx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cxnSp>
        <p:nvCxnSpPr>
          <p:cNvPr id="2273" name="Connecteur droit avec flèche 2272">
            <a:extLst>
              <a:ext uri="{FF2B5EF4-FFF2-40B4-BE49-F238E27FC236}">
                <a16:creationId xmlns:a16="http://schemas.microsoft.com/office/drawing/2014/main" id="{CBD7635B-DCF2-F5D6-2CC4-870AD068C3A3}"/>
              </a:ext>
            </a:extLst>
          </p:cNvPr>
          <p:cNvCxnSpPr>
            <a:cxnSpLocks/>
            <a:stCxn id="2272" idx="6"/>
            <a:endCxn id="2266" idx="2"/>
          </p:cNvCxnSpPr>
          <p:nvPr/>
        </p:nvCxnSpPr>
        <p:spPr>
          <a:xfrm flipV="1">
            <a:off x="2768679" y="2405008"/>
            <a:ext cx="89315" cy="298560"/>
          </a:xfrm>
          <a:prstGeom prst="straightConnector1">
            <a:avLst/>
          </a:prstGeom>
          <a:ln w="9525">
            <a:solidFill>
              <a:schemeClr val="bg1">
                <a:lumMod val="6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4" name="ZoneTexte 2273">
            <a:extLst>
              <a:ext uri="{FF2B5EF4-FFF2-40B4-BE49-F238E27FC236}">
                <a16:creationId xmlns:a16="http://schemas.microsoft.com/office/drawing/2014/main" id="{C50ED507-A873-BDDE-F3E3-0797DFF357FD}"/>
              </a:ext>
            </a:extLst>
          </p:cNvPr>
          <p:cNvSpPr txBox="1"/>
          <p:nvPr/>
        </p:nvSpPr>
        <p:spPr>
          <a:xfrm>
            <a:off x="2513454" y="2608776"/>
            <a:ext cx="33374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100</a:t>
            </a:r>
          </a:p>
        </p:txBody>
      </p:sp>
      <p:sp>
        <p:nvSpPr>
          <p:cNvPr id="2276" name="ZoneTexte 2275">
            <a:extLst>
              <a:ext uri="{FF2B5EF4-FFF2-40B4-BE49-F238E27FC236}">
                <a16:creationId xmlns:a16="http://schemas.microsoft.com/office/drawing/2014/main" id="{69CE69DF-C039-D404-2981-C5DEF811DAE1}"/>
              </a:ext>
            </a:extLst>
          </p:cNvPr>
          <p:cNvSpPr txBox="1"/>
          <p:nvPr/>
        </p:nvSpPr>
        <p:spPr>
          <a:xfrm rot="5400000">
            <a:off x="2574245" y="2429197"/>
            <a:ext cx="274434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…</a:t>
            </a:r>
          </a:p>
        </p:txBody>
      </p:sp>
      <p:cxnSp>
        <p:nvCxnSpPr>
          <p:cNvPr id="2277" name="Connecteur droit 2276">
            <a:extLst>
              <a:ext uri="{FF2B5EF4-FFF2-40B4-BE49-F238E27FC236}">
                <a16:creationId xmlns:a16="http://schemas.microsoft.com/office/drawing/2014/main" id="{D9A2A8F4-ED78-F4B2-2AD7-180585EB4B61}"/>
              </a:ext>
            </a:extLst>
          </p:cNvPr>
          <p:cNvCxnSpPr/>
          <p:nvPr/>
        </p:nvCxnSpPr>
        <p:spPr>
          <a:xfrm>
            <a:off x="2513454" y="2071621"/>
            <a:ext cx="0" cy="373418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9" name="Connecteur droit 2278">
            <a:extLst>
              <a:ext uri="{FF2B5EF4-FFF2-40B4-BE49-F238E27FC236}">
                <a16:creationId xmlns:a16="http://schemas.microsoft.com/office/drawing/2014/main" id="{0C2995C9-B0A7-48BF-5A00-D661039062E6}"/>
              </a:ext>
            </a:extLst>
          </p:cNvPr>
          <p:cNvCxnSpPr/>
          <p:nvPr/>
        </p:nvCxnSpPr>
        <p:spPr>
          <a:xfrm>
            <a:off x="2510869" y="2478208"/>
            <a:ext cx="0" cy="373418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9801B9EB-3FB4-F6D6-E091-F2ED3E1CF145}"/>
              </a:ext>
            </a:extLst>
          </p:cNvPr>
          <p:cNvCxnSpPr>
            <a:cxnSpLocks/>
          </p:cNvCxnSpPr>
          <p:nvPr/>
        </p:nvCxnSpPr>
        <p:spPr>
          <a:xfrm>
            <a:off x="3095033" y="2300465"/>
            <a:ext cx="0" cy="21953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8A0D33E1-E66D-5051-C203-BCF2E89A1710}"/>
              </a:ext>
            </a:extLst>
          </p:cNvPr>
          <p:cNvSpPr txBox="1"/>
          <p:nvPr/>
        </p:nvSpPr>
        <p:spPr>
          <a:xfrm>
            <a:off x="2197464" y="5563577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8ADFDB59-7A40-AEF0-E7BC-2D84CA44A079}"/>
              </a:ext>
            </a:extLst>
          </p:cNvPr>
          <p:cNvSpPr txBox="1"/>
          <p:nvPr/>
        </p:nvSpPr>
        <p:spPr>
          <a:xfrm>
            <a:off x="1904114" y="5048170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1.56e-3</a:t>
            </a:r>
            <a:endParaRPr lang="en-US" sz="800" baseline="30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37" name="ZoneTexte 36">
            <a:extLst>
              <a:ext uri="{FF2B5EF4-FFF2-40B4-BE49-F238E27FC236}">
                <a16:creationId xmlns:a16="http://schemas.microsoft.com/office/drawing/2014/main" id="{E3994A37-135B-52C9-E210-548AB387F0B6}"/>
              </a:ext>
            </a:extLst>
          </p:cNvPr>
          <p:cNvSpPr txBox="1"/>
          <p:nvPr/>
        </p:nvSpPr>
        <p:spPr>
          <a:xfrm>
            <a:off x="1904114" y="4297108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2.46e-3</a:t>
            </a: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AE56848F-8EF3-5234-2A4B-0BD0BD78F036}"/>
              </a:ext>
            </a:extLst>
          </p:cNvPr>
          <p:cNvSpPr txBox="1"/>
          <p:nvPr/>
        </p:nvSpPr>
        <p:spPr>
          <a:xfrm>
            <a:off x="2197464" y="4804856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EF77D948-094F-CAA6-5C3E-660C9CC17491}"/>
              </a:ext>
            </a:extLst>
          </p:cNvPr>
          <p:cNvSpPr txBox="1"/>
          <p:nvPr/>
        </p:nvSpPr>
        <p:spPr>
          <a:xfrm>
            <a:off x="1995486" y="406193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0.496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03D49C75-1FFA-D7DE-0142-D1CF4F242ADC}"/>
              </a:ext>
            </a:extLst>
          </p:cNvPr>
          <p:cNvSpPr txBox="1"/>
          <p:nvPr/>
        </p:nvSpPr>
        <p:spPr>
          <a:xfrm>
            <a:off x="1995486" y="3546395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0.744</a:t>
            </a:r>
          </a:p>
        </p:txBody>
      </p:sp>
      <p:sp>
        <p:nvSpPr>
          <p:cNvPr id="1796" name="Rectangle 1795">
            <a:extLst>
              <a:ext uri="{FF2B5EF4-FFF2-40B4-BE49-F238E27FC236}">
                <a16:creationId xmlns:a16="http://schemas.microsoft.com/office/drawing/2014/main" id="{025D59E6-F0E2-856B-CE35-194A812201AD}"/>
              </a:ext>
            </a:extLst>
          </p:cNvPr>
          <p:cNvSpPr/>
          <p:nvPr/>
        </p:nvSpPr>
        <p:spPr>
          <a:xfrm rot="16200000">
            <a:off x="3398462" y="2467312"/>
            <a:ext cx="13823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1838" name="Rectangle 1837">
            <a:extLst>
              <a:ext uri="{FF2B5EF4-FFF2-40B4-BE49-F238E27FC236}">
                <a16:creationId xmlns:a16="http://schemas.microsoft.com/office/drawing/2014/main" id="{B57F4192-02D4-E17F-9D58-D429F27B04C4}"/>
              </a:ext>
            </a:extLst>
          </p:cNvPr>
          <p:cNvSpPr/>
          <p:nvPr/>
        </p:nvSpPr>
        <p:spPr>
          <a:xfrm rot="16200000">
            <a:off x="3398462" y="2294300"/>
            <a:ext cx="13823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240" name="Rectangle 2239">
            <a:extLst>
              <a:ext uri="{FF2B5EF4-FFF2-40B4-BE49-F238E27FC236}">
                <a16:creationId xmlns:a16="http://schemas.microsoft.com/office/drawing/2014/main" id="{427D16EF-C1A7-91C5-9EB8-E8FA86D9B6DB}"/>
              </a:ext>
            </a:extLst>
          </p:cNvPr>
          <p:cNvSpPr/>
          <p:nvPr/>
        </p:nvSpPr>
        <p:spPr>
          <a:xfrm rot="16200000">
            <a:off x="3398462" y="2136445"/>
            <a:ext cx="138230" cy="45719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241" name="ZoneTexte 2240">
            <a:extLst>
              <a:ext uri="{FF2B5EF4-FFF2-40B4-BE49-F238E27FC236}">
                <a16:creationId xmlns:a16="http://schemas.microsoft.com/office/drawing/2014/main" id="{3A33EFDA-F170-AFBD-DDCF-043EDC44A8E0}"/>
              </a:ext>
            </a:extLst>
          </p:cNvPr>
          <p:cNvSpPr txBox="1"/>
          <p:nvPr/>
        </p:nvSpPr>
        <p:spPr>
          <a:xfrm>
            <a:off x="2277553" y="1997587"/>
            <a:ext cx="2920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5x</a:t>
            </a:r>
            <a:endParaRPr lang="en-US" sz="8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242" name="ZoneTexte 2241">
            <a:extLst>
              <a:ext uri="{FF2B5EF4-FFF2-40B4-BE49-F238E27FC236}">
                <a16:creationId xmlns:a16="http://schemas.microsoft.com/office/drawing/2014/main" id="{96E3E1C6-110F-4BD1-E810-EFB80A89D12F}"/>
              </a:ext>
            </a:extLst>
          </p:cNvPr>
          <p:cNvSpPr txBox="1"/>
          <p:nvPr/>
        </p:nvSpPr>
        <p:spPr>
          <a:xfrm>
            <a:off x="2219590" y="2707738"/>
            <a:ext cx="349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95x</a:t>
            </a:r>
            <a:endParaRPr lang="en-US" sz="8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cxnSp>
        <p:nvCxnSpPr>
          <p:cNvPr id="2247" name="Connecteur droit 2246">
            <a:extLst>
              <a:ext uri="{FF2B5EF4-FFF2-40B4-BE49-F238E27FC236}">
                <a16:creationId xmlns:a16="http://schemas.microsoft.com/office/drawing/2014/main" id="{F74885ED-AB03-C2EE-3370-F853C7657CB4}"/>
              </a:ext>
            </a:extLst>
          </p:cNvPr>
          <p:cNvCxnSpPr>
            <a:cxnSpLocks/>
          </p:cNvCxnSpPr>
          <p:nvPr/>
        </p:nvCxnSpPr>
        <p:spPr>
          <a:xfrm>
            <a:off x="3932299" y="3194923"/>
            <a:ext cx="9679" cy="383835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2" name="ZoneTexte 2251">
            <a:extLst>
              <a:ext uri="{FF2B5EF4-FFF2-40B4-BE49-F238E27FC236}">
                <a16:creationId xmlns:a16="http://schemas.microsoft.com/office/drawing/2014/main" id="{3E30200B-D484-BD66-DA58-6BC6BFDAC894}"/>
              </a:ext>
            </a:extLst>
          </p:cNvPr>
          <p:cNvSpPr txBox="1"/>
          <p:nvPr/>
        </p:nvSpPr>
        <p:spPr>
          <a:xfrm>
            <a:off x="3414632" y="2061848"/>
            <a:ext cx="34657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high</a:t>
            </a:r>
          </a:p>
        </p:txBody>
      </p:sp>
      <p:sp>
        <p:nvSpPr>
          <p:cNvPr id="2253" name="ZoneTexte 2252">
            <a:extLst>
              <a:ext uri="{FF2B5EF4-FFF2-40B4-BE49-F238E27FC236}">
                <a16:creationId xmlns:a16="http://schemas.microsoft.com/office/drawing/2014/main" id="{1A3C6C28-5C0C-C6ED-F325-B847845F11BC}"/>
              </a:ext>
            </a:extLst>
          </p:cNvPr>
          <p:cNvSpPr txBox="1"/>
          <p:nvPr/>
        </p:nvSpPr>
        <p:spPr>
          <a:xfrm>
            <a:off x="3414632" y="2214058"/>
            <a:ext cx="42672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 err="1">
                <a:latin typeface="Helvetica Neue Light" panose="02000403000000020004" pitchFamily="2" charset="0"/>
                <a:ea typeface="Helvetica Neue Light" panose="02000403000000020004" pitchFamily="2" charset="0"/>
              </a:rPr>
              <a:t>interm</a:t>
            </a:r>
            <a:endParaRPr lang="en-US" sz="7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254" name="ZoneTexte 2253">
            <a:extLst>
              <a:ext uri="{FF2B5EF4-FFF2-40B4-BE49-F238E27FC236}">
                <a16:creationId xmlns:a16="http://schemas.microsoft.com/office/drawing/2014/main" id="{ADEBDD90-47A7-78F1-B866-26A57B4D36CF}"/>
              </a:ext>
            </a:extLst>
          </p:cNvPr>
          <p:cNvSpPr txBox="1"/>
          <p:nvPr/>
        </p:nvSpPr>
        <p:spPr>
          <a:xfrm>
            <a:off x="3414632" y="2391873"/>
            <a:ext cx="31611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low</a:t>
            </a:r>
          </a:p>
        </p:txBody>
      </p:sp>
      <p:cxnSp>
        <p:nvCxnSpPr>
          <p:cNvPr id="2255" name="Connecteur droit avec flèche 2254">
            <a:extLst>
              <a:ext uri="{FF2B5EF4-FFF2-40B4-BE49-F238E27FC236}">
                <a16:creationId xmlns:a16="http://schemas.microsoft.com/office/drawing/2014/main" id="{49204077-48EF-2E92-1FC3-329918B1DC27}"/>
              </a:ext>
            </a:extLst>
          </p:cNvPr>
          <p:cNvCxnSpPr>
            <a:cxnSpLocks/>
          </p:cNvCxnSpPr>
          <p:nvPr/>
        </p:nvCxnSpPr>
        <p:spPr>
          <a:xfrm>
            <a:off x="3302173" y="2798625"/>
            <a:ext cx="168376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7" name="ZoneTexte 2256">
            <a:extLst>
              <a:ext uri="{FF2B5EF4-FFF2-40B4-BE49-F238E27FC236}">
                <a16:creationId xmlns:a16="http://schemas.microsoft.com/office/drawing/2014/main" id="{5E6902E3-CEC0-CD09-24C4-ECA736F1E2F4}"/>
              </a:ext>
            </a:extLst>
          </p:cNvPr>
          <p:cNvSpPr txBox="1"/>
          <p:nvPr/>
        </p:nvSpPr>
        <p:spPr>
          <a:xfrm>
            <a:off x="3421356" y="2698788"/>
            <a:ext cx="43152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strong</a:t>
            </a:r>
          </a:p>
        </p:txBody>
      </p:sp>
      <p:cxnSp>
        <p:nvCxnSpPr>
          <p:cNvPr id="2258" name="Connecteur droit avec flèche 2257">
            <a:extLst>
              <a:ext uri="{FF2B5EF4-FFF2-40B4-BE49-F238E27FC236}">
                <a16:creationId xmlns:a16="http://schemas.microsoft.com/office/drawing/2014/main" id="{6A5374F2-2DAA-EAA7-6FDE-39BF78C0FBAB}"/>
              </a:ext>
            </a:extLst>
          </p:cNvPr>
          <p:cNvCxnSpPr>
            <a:cxnSpLocks/>
          </p:cNvCxnSpPr>
          <p:nvPr/>
        </p:nvCxnSpPr>
        <p:spPr>
          <a:xfrm>
            <a:off x="3300631" y="2884123"/>
            <a:ext cx="168376" cy="0"/>
          </a:xfrm>
          <a:prstGeom prst="straightConnector1">
            <a:avLst/>
          </a:prstGeom>
          <a:ln w="9525">
            <a:solidFill>
              <a:schemeClr val="bg1">
                <a:lumMod val="65000"/>
              </a:schemeClr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9" name="ZoneTexte 2258">
            <a:extLst>
              <a:ext uri="{FF2B5EF4-FFF2-40B4-BE49-F238E27FC236}">
                <a16:creationId xmlns:a16="http://schemas.microsoft.com/office/drawing/2014/main" id="{FAF16D32-5CCC-7D45-E37F-3F53B23E1DFC}"/>
              </a:ext>
            </a:extLst>
          </p:cNvPr>
          <p:cNvSpPr txBox="1"/>
          <p:nvPr/>
        </p:nvSpPr>
        <p:spPr>
          <a:xfrm>
            <a:off x="3419814" y="2784286"/>
            <a:ext cx="38824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weak</a:t>
            </a:r>
          </a:p>
        </p:txBody>
      </p:sp>
      <p:sp>
        <p:nvSpPr>
          <p:cNvPr id="2280" name="ZoneTexte 2279">
            <a:extLst>
              <a:ext uri="{FF2B5EF4-FFF2-40B4-BE49-F238E27FC236}">
                <a16:creationId xmlns:a16="http://schemas.microsoft.com/office/drawing/2014/main" id="{D26081DE-62BF-91C8-5CF3-4F06ED7EDFB2}"/>
              </a:ext>
            </a:extLst>
          </p:cNvPr>
          <p:cNvSpPr txBox="1"/>
          <p:nvPr/>
        </p:nvSpPr>
        <p:spPr>
          <a:xfrm>
            <a:off x="1848175" y="1762059"/>
            <a:ext cx="2616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286" name="ZoneTexte 2285">
            <a:extLst>
              <a:ext uri="{FF2B5EF4-FFF2-40B4-BE49-F238E27FC236}">
                <a16:creationId xmlns:a16="http://schemas.microsoft.com/office/drawing/2014/main" id="{5853B0B2-0095-C457-FC1D-C7B5F1FAD78E}"/>
              </a:ext>
            </a:extLst>
          </p:cNvPr>
          <p:cNvSpPr txBox="1"/>
          <p:nvPr/>
        </p:nvSpPr>
        <p:spPr>
          <a:xfrm>
            <a:off x="3214007" y="2564406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corr. tonic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287" name="ZoneTexte 2286">
            <a:extLst>
              <a:ext uri="{FF2B5EF4-FFF2-40B4-BE49-F238E27FC236}">
                <a16:creationId xmlns:a16="http://schemas.microsoft.com/office/drawing/2014/main" id="{020CBBEB-498E-3DB2-0F4B-929CCEFB0545}"/>
              </a:ext>
            </a:extLst>
          </p:cNvPr>
          <p:cNvSpPr txBox="1"/>
          <p:nvPr/>
        </p:nvSpPr>
        <p:spPr>
          <a:xfrm>
            <a:off x="1848175" y="3155795"/>
            <a:ext cx="2664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37F0339-06F9-AF28-C3CF-71B791E078E1}"/>
              </a:ext>
            </a:extLst>
          </p:cNvPr>
          <p:cNvSpPr txBox="1"/>
          <p:nvPr/>
        </p:nvSpPr>
        <p:spPr>
          <a:xfrm>
            <a:off x="3974714" y="3148509"/>
            <a:ext cx="2664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C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5FAD2E8-43F3-1D72-84B3-D0307D1B288E}"/>
              </a:ext>
            </a:extLst>
          </p:cNvPr>
          <p:cNvSpPr txBox="1"/>
          <p:nvPr/>
        </p:nvSpPr>
        <p:spPr>
          <a:xfrm>
            <a:off x="4021346" y="4061933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0.496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6B40272A-0D9A-692A-745E-3DB09BB312B2}"/>
              </a:ext>
            </a:extLst>
          </p:cNvPr>
          <p:cNvSpPr txBox="1"/>
          <p:nvPr/>
        </p:nvSpPr>
        <p:spPr>
          <a:xfrm>
            <a:off x="4021346" y="3546395"/>
            <a:ext cx="4443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0.745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EFE2EFFD-4384-8F8F-3212-D09D9C4169AF}"/>
              </a:ext>
            </a:extLst>
          </p:cNvPr>
          <p:cNvSpPr txBox="1"/>
          <p:nvPr/>
        </p:nvSpPr>
        <p:spPr>
          <a:xfrm>
            <a:off x="3929974" y="4297108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1.68e-3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3549D820-61BB-3EF8-A7B3-708A472AD4B8}"/>
              </a:ext>
            </a:extLst>
          </p:cNvPr>
          <p:cNvSpPr txBox="1"/>
          <p:nvPr/>
        </p:nvSpPr>
        <p:spPr>
          <a:xfrm>
            <a:off x="3929974" y="4804856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0.32e-3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AACE7FB7-C945-99F2-4193-83B8529233ED}"/>
              </a:ext>
            </a:extLst>
          </p:cNvPr>
          <p:cNvSpPr txBox="1"/>
          <p:nvPr/>
        </p:nvSpPr>
        <p:spPr>
          <a:xfrm>
            <a:off x="3929974" y="5048170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1.14e-3</a:t>
            </a:r>
            <a:endParaRPr lang="en-US" sz="800" baseline="30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A96E9D92-F900-2784-56A6-1B609CC3E3BB}"/>
              </a:ext>
            </a:extLst>
          </p:cNvPr>
          <p:cNvSpPr txBox="1"/>
          <p:nvPr/>
        </p:nvSpPr>
        <p:spPr>
          <a:xfrm>
            <a:off x="3929974" y="5563577"/>
            <a:ext cx="53572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0.22e-3</a:t>
            </a:r>
            <a:endParaRPr lang="en-US" sz="800" baseline="300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013C0E83-58C7-26FD-CEDC-1307181C5688}"/>
              </a:ext>
            </a:extLst>
          </p:cNvPr>
          <p:cNvSpPr txBox="1"/>
          <p:nvPr/>
        </p:nvSpPr>
        <p:spPr>
          <a:xfrm rot="16200000">
            <a:off x="3937010" y="2098519"/>
            <a:ext cx="646316" cy="2986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activity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0876F525-6317-D018-9268-D50BF50BDBFA}"/>
              </a:ext>
            </a:extLst>
          </p:cNvPr>
          <p:cNvSpPr txBox="1"/>
          <p:nvPr/>
        </p:nvSpPr>
        <p:spPr>
          <a:xfrm rot="16200000">
            <a:off x="4029026" y="2668557"/>
            <a:ext cx="462284" cy="2986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LFP</a:t>
            </a:r>
          </a:p>
        </p:txBody>
      </p:sp>
      <p:sp>
        <p:nvSpPr>
          <p:cNvPr id="1834" name="ZoneTexte 1833">
            <a:extLst>
              <a:ext uri="{FF2B5EF4-FFF2-40B4-BE49-F238E27FC236}">
                <a16:creationId xmlns:a16="http://schemas.microsoft.com/office/drawing/2014/main" id="{2DB269E1-64E9-91B2-06B5-7E68BF4FD130}"/>
              </a:ext>
            </a:extLst>
          </p:cNvPr>
          <p:cNvSpPr txBox="1"/>
          <p:nvPr/>
        </p:nvSpPr>
        <p:spPr>
          <a:xfrm>
            <a:off x="5380632" y="2893061"/>
            <a:ext cx="354205" cy="2473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1s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CF95B6-4A98-1D09-317A-2C1A335EE170}"/>
              </a:ext>
            </a:extLst>
          </p:cNvPr>
          <p:cNvSpPr/>
          <p:nvPr/>
        </p:nvSpPr>
        <p:spPr>
          <a:xfrm>
            <a:off x="4495034" y="1867345"/>
            <a:ext cx="505399" cy="14465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112FB7-07A4-01F1-AF36-92BF82A1871C}"/>
              </a:ext>
            </a:extLst>
          </p:cNvPr>
          <p:cNvSpPr/>
          <p:nvPr/>
        </p:nvSpPr>
        <p:spPr>
          <a:xfrm>
            <a:off x="5013313" y="1867345"/>
            <a:ext cx="736143" cy="144651"/>
          </a:xfrm>
          <a:prstGeom prst="rect">
            <a:avLst/>
          </a:prstGeom>
          <a:solidFill>
            <a:srgbClr val="BDD7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2283" name="Image 2282">
            <a:extLst>
              <a:ext uri="{FF2B5EF4-FFF2-40B4-BE49-F238E27FC236}">
                <a16:creationId xmlns:a16="http://schemas.microsoft.com/office/drawing/2014/main" id="{70E4CCC2-FE8A-816A-C0EF-A10C04D6A64D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256" b="5242"/>
          <a:stretch/>
        </p:blipFill>
        <p:spPr>
          <a:xfrm>
            <a:off x="4491485" y="2441920"/>
            <a:ext cx="1292669" cy="497368"/>
          </a:xfrm>
          <a:prstGeom prst="rect">
            <a:avLst/>
          </a:prstGeom>
        </p:spPr>
      </p:pic>
      <p:pic>
        <p:nvPicPr>
          <p:cNvPr id="2284" name="Image 2283">
            <a:extLst>
              <a:ext uri="{FF2B5EF4-FFF2-40B4-BE49-F238E27FC236}">
                <a16:creationId xmlns:a16="http://schemas.microsoft.com/office/drawing/2014/main" id="{EB9C4D24-7017-BE7B-2AB9-616E69A7115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92832" y="2052536"/>
            <a:ext cx="1242004" cy="497371"/>
          </a:xfrm>
          <a:prstGeom prst="rect">
            <a:avLst/>
          </a:prstGeom>
        </p:spPr>
      </p:pic>
      <p:cxnSp>
        <p:nvCxnSpPr>
          <p:cNvPr id="2285" name="Connecteur droit 2284">
            <a:extLst>
              <a:ext uri="{FF2B5EF4-FFF2-40B4-BE49-F238E27FC236}">
                <a16:creationId xmlns:a16="http://schemas.microsoft.com/office/drawing/2014/main" id="{5840C250-814F-0C4D-F62D-D534BD8CD52B}"/>
              </a:ext>
            </a:extLst>
          </p:cNvPr>
          <p:cNvCxnSpPr>
            <a:cxnSpLocks/>
          </p:cNvCxnSpPr>
          <p:nvPr/>
        </p:nvCxnSpPr>
        <p:spPr>
          <a:xfrm>
            <a:off x="5393449" y="2952437"/>
            <a:ext cx="32389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93" name="Groupe 1792">
            <a:extLst>
              <a:ext uri="{FF2B5EF4-FFF2-40B4-BE49-F238E27FC236}">
                <a16:creationId xmlns:a16="http://schemas.microsoft.com/office/drawing/2014/main" id="{65F735DC-CF8C-59FC-6255-8A5378E8F0EC}"/>
              </a:ext>
            </a:extLst>
          </p:cNvPr>
          <p:cNvGrpSpPr/>
          <p:nvPr/>
        </p:nvGrpSpPr>
        <p:grpSpPr>
          <a:xfrm>
            <a:off x="4447644" y="2028989"/>
            <a:ext cx="0" cy="526524"/>
            <a:chOff x="2326566" y="2534434"/>
            <a:chExt cx="0" cy="458630"/>
          </a:xfrm>
        </p:grpSpPr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61AB596D-E803-7EA2-35C1-2FD4F9C0AE09}"/>
                </a:ext>
              </a:extLst>
            </p:cNvPr>
            <p:cNvCxnSpPr>
              <a:cxnSpLocks/>
            </p:cNvCxnSpPr>
            <p:nvPr/>
          </p:nvCxnSpPr>
          <p:spPr>
            <a:xfrm>
              <a:off x="2326566" y="2534434"/>
              <a:ext cx="0" cy="51432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95478810-870C-1289-622F-EC75EACEB7B7}"/>
                </a:ext>
              </a:extLst>
            </p:cNvPr>
            <p:cNvCxnSpPr>
              <a:cxnSpLocks/>
            </p:cNvCxnSpPr>
            <p:nvPr/>
          </p:nvCxnSpPr>
          <p:spPr>
            <a:xfrm>
              <a:off x="2326566" y="2959714"/>
              <a:ext cx="0" cy="3335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2" name="Connecteur droit 1791">
              <a:extLst>
                <a:ext uri="{FF2B5EF4-FFF2-40B4-BE49-F238E27FC236}">
                  <a16:creationId xmlns:a16="http://schemas.microsoft.com/office/drawing/2014/main" id="{CFD7634B-A369-2AA0-F820-57E4F2E4E4F9}"/>
                </a:ext>
              </a:extLst>
            </p:cNvPr>
            <p:cNvCxnSpPr/>
            <p:nvPr/>
          </p:nvCxnSpPr>
          <p:spPr>
            <a:xfrm>
              <a:off x="2326566" y="2585866"/>
              <a:ext cx="0" cy="373418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7A957D4C-43EB-B313-6507-35CC284366ED}"/>
              </a:ext>
            </a:extLst>
          </p:cNvPr>
          <p:cNvSpPr txBox="1"/>
          <p:nvPr/>
        </p:nvSpPr>
        <p:spPr>
          <a:xfrm>
            <a:off x="5151994" y="1807168"/>
            <a:ext cx="45878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burst</a:t>
            </a:r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0668F4B1-03F4-E6EC-2250-0437DFB59D3C}"/>
              </a:ext>
            </a:extLst>
          </p:cNvPr>
          <p:cNvSpPr txBox="1"/>
          <p:nvPr/>
        </p:nvSpPr>
        <p:spPr>
          <a:xfrm>
            <a:off x="4523153" y="1807168"/>
            <a:ext cx="4491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tonic</a:t>
            </a: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FE015A98-08FD-6109-A4BD-85D5CCFBA930}"/>
              </a:ext>
            </a:extLst>
          </p:cNvPr>
          <p:cNvSpPr txBox="1"/>
          <p:nvPr/>
        </p:nvSpPr>
        <p:spPr>
          <a:xfrm>
            <a:off x="1848175" y="6052975"/>
            <a:ext cx="26802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D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D8D45473-8585-64B5-FBB4-E71803F3EE4D}"/>
              </a:ext>
            </a:extLst>
          </p:cNvPr>
          <p:cNvSpPr txBox="1"/>
          <p:nvPr/>
        </p:nvSpPr>
        <p:spPr>
          <a:xfrm>
            <a:off x="3974714" y="6052975"/>
            <a:ext cx="256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E</a:t>
            </a:r>
            <a:endParaRPr lang="en-US" sz="9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C93A85AD-85DF-2A28-C34B-5817C5E0725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46571" y="3178049"/>
            <a:ext cx="1016000" cy="177800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CBCBA891-5BCA-AA2F-51D8-474D129C344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01336" y="3178049"/>
            <a:ext cx="1016000" cy="1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78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2CBB143B-AD3B-1BA8-CC38-6A5CB8342F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4" b="5242"/>
          <a:stretch/>
        </p:blipFill>
        <p:spPr>
          <a:xfrm>
            <a:off x="4432712" y="2872064"/>
            <a:ext cx="1065900" cy="43323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7036619-ADEE-8918-0F88-6F097B155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2950" y="2547562"/>
            <a:ext cx="1012354" cy="433235"/>
          </a:xfrm>
          <a:prstGeom prst="rect">
            <a:avLst/>
          </a:prstGeom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542A431-4316-E4BC-FB91-83FE48B93CB7}"/>
              </a:ext>
            </a:extLst>
          </p:cNvPr>
          <p:cNvCxnSpPr>
            <a:cxnSpLocks/>
          </p:cNvCxnSpPr>
          <p:nvPr/>
        </p:nvCxnSpPr>
        <p:spPr>
          <a:xfrm>
            <a:off x="5183348" y="3313655"/>
            <a:ext cx="26707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e 6">
            <a:extLst>
              <a:ext uri="{FF2B5EF4-FFF2-40B4-BE49-F238E27FC236}">
                <a16:creationId xmlns:a16="http://schemas.microsoft.com/office/drawing/2014/main" id="{FA773C56-98C2-5422-6F80-3A66D92AD734}"/>
              </a:ext>
            </a:extLst>
          </p:cNvPr>
          <p:cNvGrpSpPr/>
          <p:nvPr/>
        </p:nvGrpSpPr>
        <p:grpSpPr>
          <a:xfrm>
            <a:off x="4379740" y="2527051"/>
            <a:ext cx="0" cy="458630"/>
            <a:chOff x="4379740" y="2512381"/>
            <a:chExt cx="0" cy="458630"/>
          </a:xfrm>
        </p:grpSpPr>
        <p:cxnSp>
          <p:nvCxnSpPr>
            <p:cNvPr id="8" name="Connecteur droit 7">
              <a:extLst>
                <a:ext uri="{FF2B5EF4-FFF2-40B4-BE49-F238E27FC236}">
                  <a16:creationId xmlns:a16="http://schemas.microsoft.com/office/drawing/2014/main" id="{940DA7F7-685E-742E-DD25-91A71D89EFC5}"/>
                </a:ext>
              </a:extLst>
            </p:cNvPr>
            <p:cNvCxnSpPr>
              <a:cxnSpLocks/>
            </p:cNvCxnSpPr>
            <p:nvPr/>
          </p:nvCxnSpPr>
          <p:spPr>
            <a:xfrm>
              <a:off x="4379740" y="2512381"/>
              <a:ext cx="0" cy="51432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9A74FC09-C80A-770C-6172-1DBF4282A5E4}"/>
                </a:ext>
              </a:extLst>
            </p:cNvPr>
            <p:cNvCxnSpPr>
              <a:cxnSpLocks/>
            </p:cNvCxnSpPr>
            <p:nvPr/>
          </p:nvCxnSpPr>
          <p:spPr>
            <a:xfrm>
              <a:off x="4379740" y="2937661"/>
              <a:ext cx="0" cy="3335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4DD4779C-95FB-4A3E-FC94-12DE13DE9029}"/>
                </a:ext>
              </a:extLst>
            </p:cNvPr>
            <p:cNvCxnSpPr/>
            <p:nvPr/>
          </p:nvCxnSpPr>
          <p:spPr>
            <a:xfrm>
              <a:off x="4379740" y="2563813"/>
              <a:ext cx="0" cy="373418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989732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35472</TotalTime>
  <Words>97</Words>
  <Application>Microsoft Macintosh PowerPoint</Application>
  <PresentationFormat>Format A4 (210 x 297 mm)</PresentationFormat>
  <Paragraphs>78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Helvetica Neue Light</vt:lpstr>
      <vt:lpstr>Helvetica Neue Medium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Kathleen Jacquerie</dc:creator>
  <cp:lastModifiedBy>Kathleen Jacquerie</cp:lastModifiedBy>
  <cp:revision>503</cp:revision>
  <dcterms:created xsi:type="dcterms:W3CDTF">2022-11-18T05:31:33Z</dcterms:created>
  <dcterms:modified xsi:type="dcterms:W3CDTF">2024-04-23T01:27:08Z</dcterms:modified>
</cp:coreProperties>
</file>

<file path=docProps/thumbnail.jpeg>
</file>